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2" r:id="rId6"/>
    <p:sldId id="260" r:id="rId7"/>
    <p:sldId id="261" r:id="rId8"/>
    <p:sldId id="267" r:id="rId9"/>
    <p:sldId id="268" r:id="rId10"/>
    <p:sldId id="269" r:id="rId11"/>
    <p:sldId id="270" r:id="rId12"/>
    <p:sldId id="271" r:id="rId13"/>
    <p:sldId id="273" r:id="rId14"/>
    <p:sldId id="272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9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7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1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8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6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74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43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9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34DC-AF17-4CE8-A634-E74E2085019D}" type="datetimeFigureOut">
              <a:rPr lang="ru-RU" smtClean="0"/>
              <a:t>25.05.2019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AF86-9479-478C-A731-ED336E46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8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-start.net/planety.html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urok.ru/" TargetMode="External"/><Relationship Id="rId4" Type="http://schemas.openxmlformats.org/officeDocument/2006/relationships/hyperlink" Target="http://www.luchiksveta.ru/enziklo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90465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жизнь на других планетах?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ученица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«Б» класса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		           МАОУ Лицея №21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Лобова Полина Владимировна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     Педагог: 	   Зюкина Ирина Юрьевна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309242" cy="230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1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Уран с массой в 14 раз больше, чем у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Земли, является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лёгкой из внешних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планет. Уникальным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других планет его делает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вращается «лёжа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боку». Средняя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минус 214 градусов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Воздуха на планете нет, вода присутствует только в виде льда, света также нет. Таким образом, жизни на планете Уран не существует.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140968"/>
            <a:ext cx="5129857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Нептун считается последней планетой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системы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открытие происходило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математических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расчётов, а потом уже увидели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телескоп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Ну а средняя температура равна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 220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градусов.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достаточно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удалена от Солнца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ней нет воздуха, вода в виде льда. Нептун излучает света больше, чем получает от Солнца. Жизнь на этой планете невозможна.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54" y="3501686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одной из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 Солнечной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Земли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одновременно всех факторов жизнедеятельности. Поэтому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планетах отсутствует.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должны бережно относиться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 ресурсам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планеты</a:t>
            </a: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068960"/>
            <a:ext cx="518457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0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информации:</a:t>
            </a:r>
          </a:p>
          <a:p>
            <a:pPr marL="0" indent="0" algn="ctr"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space-start.net/planety.html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www.luchiksveta.ru/enziklop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infourok.ru</a:t>
            </a: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44562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возможна ли жизнь людей на 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планетах.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общие сведения 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планетах: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Меркурий; Венера; Земля;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Марс, Юпитер, Сатурн, Уран, Нептун;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жизни людей на разных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планетах;</a:t>
            </a: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о возможности или невозможности существования жизни на других планетах.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56" y="764704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445624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темы.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пока обладаем лишь одной точкой во Вселенной, где существует жизнь, - это наша планета Земля. Она существует 4,5 млрд. лет, из которых 4 млрд. лет поддерживает жизнь. Но это не значит, что так будет всегда.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угрожают космические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техногенные проблемы.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будущих поколений неплохо было бы найти запасную планету.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данном проекте мы рассмотрим возможность существования жизни на планетах Солнечной системы.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3848"/>
            <a:ext cx="5315744" cy="299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445624" cy="6264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существования жизни людей</a:t>
            </a:r>
          </a:p>
          <a:p>
            <a:pPr marL="0" indent="0" algn="ctr">
              <a:buNone/>
            </a:pPr>
            <a:endParaRPr lang="ru-RU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Условиями, необходимыми для жизни на Земле являются: воздух, вода,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Рассмотрим, есть ли эти условия на планетах Солнечной системы.</a:t>
            </a: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435970" cy="418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1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4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</a:p>
          <a:p>
            <a:pPr marL="0" indent="0">
              <a:buNone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Меркурий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планета от Солнца, названная в честь древнеримского бога, который сопровождал души умерших в подземное царство. Спутников 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Меркурии нет воздуха, вода в виде льда, свет расположен неравномерно и очень высокая температура. Таким образом, жизнь людей на данной планете невозможна.</a:t>
            </a: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849155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6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Вторая планета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- Венера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близка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Земле. Воды на Венере гораздо меньше земного, а её атмосфера в девяносто раз плотнее. Из - за плотной атмосферы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богатой углекислым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нашей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жизнь на Венере тоже невозможна.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876" y="2780928"/>
            <a:ext cx="3816424" cy="3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1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Очень загадочная пустынная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Марс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красной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потому, что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почве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содержится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железа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Марс обладает атмосферой, состоящей главным образом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углекислого газа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планете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обнаружены следы воды.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температура поверхности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градуса. Как мы видим, жизнь на Марсе тоже невозможна.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84984"/>
            <a:ext cx="345638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0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Самой крупной планетой солнечной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является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Юпитер. Атмосферные явления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 (такие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штормы, молнии, полярные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сияния) имеют огромные масштабы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превосходящие земные. Юпитер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 невооружённым глазом как один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ярких объектов на ночном небосклоне после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Луны и Венеры. Средняя температура минус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 градусов. На нем нет воздуха, свет – слабый солнечный. Таким образом, жизнь на Юпитере невозможна.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51611"/>
            <a:ext cx="4752528" cy="27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Сатурн - это номер 2, по величине из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 солнечной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Сатурн привлекает к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взгляды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системе колец,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образованную из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льда, камней и пыли, которые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обращаются вокруг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Сатурне нет воздуха, нет воды, тусклый свет и нет тепла (средняя температура минус 180 градусов). Поэтому жизни на Сатурне нет и быть не может.</a:t>
            </a:r>
          </a:p>
          <a:p>
            <a:pPr marL="0" indent="0" algn="just">
              <a:buNone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63324"/>
            <a:ext cx="5519514" cy="327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92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Есть ли жизнь на других планетах?    Выполнила:  ученица 3 «Б» класса                   МАОУ Лицея №21     Лобова Полина Владимировна           Педагог:     Зюкина Ирина Юрьевна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моих родителей</dc:title>
  <dc:creator>Марина</dc:creator>
  <cp:lastModifiedBy>Марина</cp:lastModifiedBy>
  <cp:revision>140</cp:revision>
  <cp:lastPrinted>2019-05-25T12:01:21Z</cp:lastPrinted>
  <dcterms:created xsi:type="dcterms:W3CDTF">2016-11-07T13:44:02Z</dcterms:created>
  <dcterms:modified xsi:type="dcterms:W3CDTF">2019-05-25T12:03:24Z</dcterms:modified>
</cp:coreProperties>
</file>