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2CEF6-2CE2-4978-8A5B-6FD48DE89B3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950FF-A5FF-431E-A9BA-A342F10BDB3D}">
      <dgm:prSet phldrT="[Текст]"/>
      <dgm:spPr>
        <a:gradFill rotWithShape="0">
          <a:gsLst>
            <a:gs pos="10000">
              <a:srgbClr val="000000">
                <a:alpha val="58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n-US" dirty="0" smtClean="0">
              <a:latin typeface="Comic Sans MS" pitchFamily="66" charset="0"/>
            </a:rPr>
            <a:t>FIGURE</a:t>
          </a:r>
          <a:endParaRPr lang="ru-RU" dirty="0">
            <a:latin typeface="Comic Sans MS" pitchFamily="66" charset="0"/>
          </a:endParaRPr>
        </a:p>
      </dgm:t>
    </dgm:pt>
    <dgm:pt modelId="{02A73038-E03E-461C-9BB3-28E15DBBBD53}" type="parTrans" cxnId="{AABE1745-E748-4D10-A4F2-34C10A515D02}">
      <dgm:prSet/>
      <dgm:spPr/>
      <dgm:t>
        <a:bodyPr/>
        <a:lstStyle/>
        <a:p>
          <a:endParaRPr lang="ru-RU"/>
        </a:p>
      </dgm:t>
    </dgm:pt>
    <dgm:pt modelId="{5FFBB346-4E2D-407D-AF94-852DF3A9FBAF}" type="sibTrans" cxnId="{AABE1745-E748-4D10-A4F2-34C10A515D02}">
      <dgm:prSet/>
      <dgm:spPr/>
      <dgm:t>
        <a:bodyPr/>
        <a:lstStyle/>
        <a:p>
          <a:endParaRPr lang="ru-RU"/>
        </a:p>
      </dgm:t>
    </dgm:pt>
    <dgm:pt modelId="{4AE26171-B336-44F5-9EC5-59D766D94CF9}">
      <dgm:prSet phldrT="[Текст]"/>
      <dgm:spPr>
        <a:gradFill rotWithShape="0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SPORT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DC457FE5-7C66-4C72-9D4D-F11F65F36B7D}" type="parTrans" cxnId="{8065F5BD-9E97-48AB-BAB5-41FE3501D9F6}">
      <dgm:prSet/>
      <dgm:spPr/>
      <dgm:t>
        <a:bodyPr/>
        <a:lstStyle/>
        <a:p>
          <a:endParaRPr lang="ru-RU"/>
        </a:p>
      </dgm:t>
    </dgm:pt>
    <dgm:pt modelId="{721D50E9-2747-46AD-A568-C389A300E960}" type="sibTrans" cxnId="{8065F5BD-9E97-48AB-BAB5-41FE3501D9F6}">
      <dgm:prSet/>
      <dgm:spPr/>
      <dgm:t>
        <a:bodyPr/>
        <a:lstStyle/>
        <a:p>
          <a:endParaRPr lang="ru-RU"/>
        </a:p>
      </dgm:t>
    </dgm:pt>
    <dgm:pt modelId="{5E0FA91E-C463-4AF6-94D4-EDF3214BF271}">
      <dgm:prSet phldrT="[Текст]"/>
      <dgm:spPr>
        <a:gradFill rotWithShape="0">
          <a:gsLst>
            <a:gs pos="32000">
              <a:srgbClr val="3399FF">
                <a:alpha val="48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MATHS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5CC2E4B1-B90E-46DD-895F-8931024648AC}" type="parTrans" cxnId="{2D1B0890-32DB-4241-BAFC-98471D2B3A58}">
      <dgm:prSet/>
      <dgm:spPr/>
      <dgm:t>
        <a:bodyPr/>
        <a:lstStyle/>
        <a:p>
          <a:endParaRPr lang="ru-RU"/>
        </a:p>
      </dgm:t>
    </dgm:pt>
    <dgm:pt modelId="{DE07CA64-8488-4270-8D84-EBB9F1A452B0}" type="sibTrans" cxnId="{2D1B0890-32DB-4241-BAFC-98471D2B3A58}">
      <dgm:prSet/>
      <dgm:spPr/>
      <dgm:t>
        <a:bodyPr/>
        <a:lstStyle/>
        <a:p>
          <a:endParaRPr lang="ru-RU"/>
        </a:p>
      </dgm:t>
    </dgm:pt>
    <dgm:pt modelId="{0ABD84C5-40FF-41E7-9D65-2186E0242458}">
      <dgm:prSet phldrT="[Текст]"/>
      <dgm:spPr>
        <a:gradFill rotWithShape="0">
          <a:gsLst>
            <a:gs pos="47000">
              <a:srgbClr val="03D4A8">
                <a:alpha val="4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ART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3643CDC2-02B8-466F-94D7-9A963EA610E4}" type="parTrans" cxnId="{E7627007-7913-4A79-A6C4-F066C5720FC8}">
      <dgm:prSet/>
      <dgm:spPr/>
      <dgm:t>
        <a:bodyPr/>
        <a:lstStyle/>
        <a:p>
          <a:endParaRPr lang="ru-RU"/>
        </a:p>
      </dgm:t>
    </dgm:pt>
    <dgm:pt modelId="{0EFAC489-8360-4603-8F09-2A0D36EC1432}" type="sibTrans" cxnId="{E7627007-7913-4A79-A6C4-F066C5720FC8}">
      <dgm:prSet/>
      <dgm:spPr/>
      <dgm:t>
        <a:bodyPr/>
        <a:lstStyle/>
        <a:p>
          <a:endParaRPr lang="ru-RU"/>
        </a:p>
      </dgm:t>
    </dgm:pt>
    <dgm:pt modelId="{9B8DEC44-882D-42CE-A48A-084E7CEB4024}">
      <dgm:prSet phldrT="[Текст]" custT="1"/>
      <dgm:spPr>
        <a:gradFill rotWithShape="0">
          <a:gsLst>
            <a:gs pos="32000">
              <a:srgbClr val="3399FF">
                <a:alpha val="72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FAMOUS</a:t>
          </a:r>
        </a:p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PERSON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46C5D6B8-CEC2-401E-8AB2-5D7401D77AF7}" type="parTrans" cxnId="{A39EE5D9-8B87-4F38-8CB4-00CD3BB028A2}">
      <dgm:prSet/>
      <dgm:spPr/>
      <dgm:t>
        <a:bodyPr/>
        <a:lstStyle/>
        <a:p>
          <a:endParaRPr lang="ru-RU"/>
        </a:p>
      </dgm:t>
    </dgm:pt>
    <dgm:pt modelId="{C2C5632D-CDF5-4C49-B229-B2507AAD007E}" type="sibTrans" cxnId="{A39EE5D9-8B87-4F38-8CB4-00CD3BB028A2}">
      <dgm:prSet/>
      <dgm:spPr/>
      <dgm:t>
        <a:bodyPr/>
        <a:lstStyle/>
        <a:p>
          <a:endParaRPr lang="ru-RU"/>
        </a:p>
      </dgm:t>
    </dgm:pt>
    <dgm:pt modelId="{7F97C0F8-E60E-4505-B2F9-A107E909465D}" type="pres">
      <dgm:prSet presAssocID="{C502CEF6-2CE2-4978-8A5B-6FD48DE89B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54BD6-3CA5-4493-BF1A-E485D40FD65A}" type="pres">
      <dgm:prSet presAssocID="{9C4950FF-A5FF-431E-A9BA-A342F10BDB3D}" presName="centerShape" presStyleLbl="node0" presStyleIdx="0" presStyleCnt="1" custScaleX="106572" custLinFactNeighborX="-781" custLinFactNeighborY="333"/>
      <dgm:spPr/>
      <dgm:t>
        <a:bodyPr/>
        <a:lstStyle/>
        <a:p>
          <a:endParaRPr lang="ru-RU"/>
        </a:p>
      </dgm:t>
    </dgm:pt>
    <dgm:pt modelId="{8A301474-D17E-4127-999D-756D4B3E0720}" type="pres">
      <dgm:prSet presAssocID="{4AE26171-B336-44F5-9EC5-59D766D94CF9}" presName="node" presStyleLbl="node1" presStyleIdx="0" presStyleCnt="4" custScaleX="149725" custRadScaleRad="100076" custRadScaleInc="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B61A-67BB-4D90-AC17-5F1530922725}" type="pres">
      <dgm:prSet presAssocID="{4AE26171-B336-44F5-9EC5-59D766D94CF9}" presName="dummy" presStyleCnt="0"/>
      <dgm:spPr/>
    </dgm:pt>
    <dgm:pt modelId="{BE24CF31-9E54-4DA4-A7ED-6E17A25C2DAA}" type="pres">
      <dgm:prSet presAssocID="{721D50E9-2747-46AD-A568-C389A300E960}" presName="sibTrans" presStyleLbl="sibTrans2D1" presStyleIdx="0" presStyleCnt="4" custLinFactNeighborX="5110" custLinFactNeighborY="-4356"/>
      <dgm:spPr/>
      <dgm:t>
        <a:bodyPr/>
        <a:lstStyle/>
        <a:p>
          <a:endParaRPr lang="ru-RU"/>
        </a:p>
      </dgm:t>
    </dgm:pt>
    <dgm:pt modelId="{16BD76DB-FB8E-43DC-9AC3-716062E0FCC5}" type="pres">
      <dgm:prSet presAssocID="{5E0FA91E-C463-4AF6-94D4-EDF3214BF271}" presName="node" presStyleLbl="node1" presStyleIdx="1" presStyleCnt="4" custScaleX="148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F38BF-0DEC-49A5-B9AD-F1700D31E4A6}" type="pres">
      <dgm:prSet presAssocID="{5E0FA91E-C463-4AF6-94D4-EDF3214BF271}" presName="dummy" presStyleCnt="0"/>
      <dgm:spPr/>
    </dgm:pt>
    <dgm:pt modelId="{BDDCDFA0-08CC-4069-85B3-FA4C1BC908D8}" type="pres">
      <dgm:prSet presAssocID="{DE07CA64-8488-4270-8D84-EBB9F1A452B0}" presName="sibTrans" presStyleLbl="sibTrans2D1" presStyleIdx="1" presStyleCnt="4" custLinFactNeighborX="9641" custLinFactNeighborY="4687"/>
      <dgm:spPr/>
      <dgm:t>
        <a:bodyPr/>
        <a:lstStyle/>
        <a:p>
          <a:endParaRPr lang="ru-RU"/>
        </a:p>
      </dgm:t>
    </dgm:pt>
    <dgm:pt modelId="{370CF25F-175B-4CF8-9212-1E03B817B6EA}" type="pres">
      <dgm:prSet presAssocID="{0ABD84C5-40FF-41E7-9D65-2186E0242458}" presName="node" presStyleLbl="node1" presStyleIdx="2" presStyleCnt="4" custScaleX="144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C13ED-7D14-40FC-85B7-F42EE7ECE7A1}" type="pres">
      <dgm:prSet presAssocID="{0ABD84C5-40FF-41E7-9D65-2186E0242458}" presName="dummy" presStyleCnt="0"/>
      <dgm:spPr/>
    </dgm:pt>
    <dgm:pt modelId="{1E933AEA-35A0-4B90-B7A9-11406BD9BB93}" type="pres">
      <dgm:prSet presAssocID="{0EFAC489-8360-4603-8F09-2A0D36EC1432}" presName="sibTrans" presStyleLbl="sibTrans2D1" presStyleIdx="2" presStyleCnt="4" custLinFactNeighborX="-9994" custLinFactNeighborY="7708"/>
      <dgm:spPr/>
      <dgm:t>
        <a:bodyPr/>
        <a:lstStyle/>
        <a:p>
          <a:endParaRPr lang="ru-RU"/>
        </a:p>
      </dgm:t>
    </dgm:pt>
    <dgm:pt modelId="{58A76BDF-5694-4AB3-89E2-224A7F53FF6A}" type="pres">
      <dgm:prSet presAssocID="{9B8DEC44-882D-42CE-A48A-084E7CEB4024}" presName="node" presStyleLbl="node1" presStyleIdx="3" presStyleCnt="4" custAng="0" custScaleX="14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67B1-7148-4072-8B39-3759DB024516}" type="pres">
      <dgm:prSet presAssocID="{9B8DEC44-882D-42CE-A48A-084E7CEB4024}" presName="dummy" presStyleCnt="0"/>
      <dgm:spPr/>
    </dgm:pt>
    <dgm:pt modelId="{715D9699-D053-4629-B836-194175E36F1F}" type="pres">
      <dgm:prSet presAssocID="{C2C5632D-CDF5-4C49-B229-B2507AAD007E}" presName="sibTrans" presStyleLbl="sibTrans2D1" presStyleIdx="3" presStyleCnt="4" custLinFactNeighborX="-11505" custLinFactNeighborY="175"/>
      <dgm:spPr/>
      <dgm:t>
        <a:bodyPr/>
        <a:lstStyle/>
        <a:p>
          <a:endParaRPr lang="ru-RU"/>
        </a:p>
      </dgm:t>
    </dgm:pt>
  </dgm:ptLst>
  <dgm:cxnLst>
    <dgm:cxn modelId="{AABE1745-E748-4D10-A4F2-34C10A515D02}" srcId="{C502CEF6-2CE2-4978-8A5B-6FD48DE89B3C}" destId="{9C4950FF-A5FF-431E-A9BA-A342F10BDB3D}" srcOrd="0" destOrd="0" parTransId="{02A73038-E03E-461C-9BB3-28E15DBBBD53}" sibTransId="{5FFBB346-4E2D-407D-AF94-852DF3A9FBAF}"/>
    <dgm:cxn modelId="{67757AC4-2748-46E7-B822-CAC617DA01BB}" type="presOf" srcId="{C2C5632D-CDF5-4C49-B229-B2507AAD007E}" destId="{715D9699-D053-4629-B836-194175E36F1F}" srcOrd="0" destOrd="0" presId="urn:microsoft.com/office/officeart/2005/8/layout/radial6"/>
    <dgm:cxn modelId="{A39EE5D9-8B87-4F38-8CB4-00CD3BB028A2}" srcId="{9C4950FF-A5FF-431E-A9BA-A342F10BDB3D}" destId="{9B8DEC44-882D-42CE-A48A-084E7CEB4024}" srcOrd="3" destOrd="0" parTransId="{46C5D6B8-CEC2-401E-8AB2-5D7401D77AF7}" sibTransId="{C2C5632D-CDF5-4C49-B229-B2507AAD007E}"/>
    <dgm:cxn modelId="{4E72AF2E-17CD-4C34-9DD3-DB835C147CAA}" type="presOf" srcId="{5E0FA91E-C463-4AF6-94D4-EDF3214BF271}" destId="{16BD76DB-FB8E-43DC-9AC3-716062E0FCC5}" srcOrd="0" destOrd="0" presId="urn:microsoft.com/office/officeart/2005/8/layout/radial6"/>
    <dgm:cxn modelId="{34760A9C-F6D5-402C-85AA-F61513403725}" type="presOf" srcId="{4AE26171-B336-44F5-9EC5-59D766D94CF9}" destId="{8A301474-D17E-4127-999D-756D4B3E0720}" srcOrd="0" destOrd="0" presId="urn:microsoft.com/office/officeart/2005/8/layout/radial6"/>
    <dgm:cxn modelId="{E42DB0C0-2946-4B41-B91F-6A719BA87A62}" type="presOf" srcId="{0EFAC489-8360-4603-8F09-2A0D36EC1432}" destId="{1E933AEA-35A0-4B90-B7A9-11406BD9BB93}" srcOrd="0" destOrd="0" presId="urn:microsoft.com/office/officeart/2005/8/layout/radial6"/>
    <dgm:cxn modelId="{AAE53940-3BDE-4572-9DF3-10A88F2C517C}" type="presOf" srcId="{0ABD84C5-40FF-41E7-9D65-2186E0242458}" destId="{370CF25F-175B-4CF8-9212-1E03B817B6EA}" srcOrd="0" destOrd="0" presId="urn:microsoft.com/office/officeart/2005/8/layout/radial6"/>
    <dgm:cxn modelId="{480FAF2D-EB90-412E-8362-EA46C5F0D702}" type="presOf" srcId="{9B8DEC44-882D-42CE-A48A-084E7CEB4024}" destId="{58A76BDF-5694-4AB3-89E2-224A7F53FF6A}" srcOrd="0" destOrd="0" presId="urn:microsoft.com/office/officeart/2005/8/layout/radial6"/>
    <dgm:cxn modelId="{8065F5BD-9E97-48AB-BAB5-41FE3501D9F6}" srcId="{9C4950FF-A5FF-431E-A9BA-A342F10BDB3D}" destId="{4AE26171-B336-44F5-9EC5-59D766D94CF9}" srcOrd="0" destOrd="0" parTransId="{DC457FE5-7C66-4C72-9D4D-F11F65F36B7D}" sibTransId="{721D50E9-2747-46AD-A568-C389A300E960}"/>
    <dgm:cxn modelId="{E7627007-7913-4A79-A6C4-F066C5720FC8}" srcId="{9C4950FF-A5FF-431E-A9BA-A342F10BDB3D}" destId="{0ABD84C5-40FF-41E7-9D65-2186E0242458}" srcOrd="2" destOrd="0" parTransId="{3643CDC2-02B8-466F-94D7-9A963EA610E4}" sibTransId="{0EFAC489-8360-4603-8F09-2A0D36EC1432}"/>
    <dgm:cxn modelId="{B2BD374D-2EEE-4CE6-A85B-045D811B7076}" type="presOf" srcId="{C502CEF6-2CE2-4978-8A5B-6FD48DE89B3C}" destId="{7F97C0F8-E60E-4505-B2F9-A107E909465D}" srcOrd="0" destOrd="0" presId="urn:microsoft.com/office/officeart/2005/8/layout/radial6"/>
    <dgm:cxn modelId="{509A0E40-0EEC-4A14-99B6-DF16B3F4ABD8}" type="presOf" srcId="{DE07CA64-8488-4270-8D84-EBB9F1A452B0}" destId="{BDDCDFA0-08CC-4069-85B3-FA4C1BC908D8}" srcOrd="0" destOrd="0" presId="urn:microsoft.com/office/officeart/2005/8/layout/radial6"/>
    <dgm:cxn modelId="{5FCE707D-38F2-42DF-B2DA-276F243B80BA}" type="presOf" srcId="{721D50E9-2747-46AD-A568-C389A300E960}" destId="{BE24CF31-9E54-4DA4-A7ED-6E17A25C2DAA}" srcOrd="0" destOrd="0" presId="urn:microsoft.com/office/officeart/2005/8/layout/radial6"/>
    <dgm:cxn modelId="{2D1B0890-32DB-4241-BAFC-98471D2B3A58}" srcId="{9C4950FF-A5FF-431E-A9BA-A342F10BDB3D}" destId="{5E0FA91E-C463-4AF6-94D4-EDF3214BF271}" srcOrd="1" destOrd="0" parTransId="{5CC2E4B1-B90E-46DD-895F-8931024648AC}" sibTransId="{DE07CA64-8488-4270-8D84-EBB9F1A452B0}"/>
    <dgm:cxn modelId="{DBEF43AB-C545-4645-9BBA-FE03FF4AF9D2}" type="presOf" srcId="{9C4950FF-A5FF-431E-A9BA-A342F10BDB3D}" destId="{FD154BD6-3CA5-4493-BF1A-E485D40FD65A}" srcOrd="0" destOrd="0" presId="urn:microsoft.com/office/officeart/2005/8/layout/radial6"/>
    <dgm:cxn modelId="{87A0C109-3B3C-4C6F-87D4-6C5303B3516A}" type="presParOf" srcId="{7F97C0F8-E60E-4505-B2F9-A107E909465D}" destId="{FD154BD6-3CA5-4493-BF1A-E485D40FD65A}" srcOrd="0" destOrd="0" presId="urn:microsoft.com/office/officeart/2005/8/layout/radial6"/>
    <dgm:cxn modelId="{7FD29EDC-3C01-4B2A-8B4B-4BB096852F88}" type="presParOf" srcId="{7F97C0F8-E60E-4505-B2F9-A107E909465D}" destId="{8A301474-D17E-4127-999D-756D4B3E0720}" srcOrd="1" destOrd="0" presId="urn:microsoft.com/office/officeart/2005/8/layout/radial6"/>
    <dgm:cxn modelId="{F0476A9E-4C3F-4208-BF2D-B8DF2270AA69}" type="presParOf" srcId="{7F97C0F8-E60E-4505-B2F9-A107E909465D}" destId="{B600B61A-67BB-4D90-AC17-5F1530922725}" srcOrd="2" destOrd="0" presId="urn:microsoft.com/office/officeart/2005/8/layout/radial6"/>
    <dgm:cxn modelId="{FB85F926-1013-4FCC-9B9E-3F216F816D87}" type="presParOf" srcId="{7F97C0F8-E60E-4505-B2F9-A107E909465D}" destId="{BE24CF31-9E54-4DA4-A7ED-6E17A25C2DAA}" srcOrd="3" destOrd="0" presId="urn:microsoft.com/office/officeart/2005/8/layout/radial6"/>
    <dgm:cxn modelId="{7C8C2554-2323-4BB9-8CDF-0C2FA6184BEB}" type="presParOf" srcId="{7F97C0F8-E60E-4505-B2F9-A107E909465D}" destId="{16BD76DB-FB8E-43DC-9AC3-716062E0FCC5}" srcOrd="4" destOrd="0" presId="urn:microsoft.com/office/officeart/2005/8/layout/radial6"/>
    <dgm:cxn modelId="{7B3CA204-AC80-4E3F-A720-59761082DB48}" type="presParOf" srcId="{7F97C0F8-E60E-4505-B2F9-A107E909465D}" destId="{8DDF38BF-0DEC-49A5-B9AD-F1700D31E4A6}" srcOrd="5" destOrd="0" presId="urn:microsoft.com/office/officeart/2005/8/layout/radial6"/>
    <dgm:cxn modelId="{DC657AA6-F677-427E-8A35-2FFD4896893A}" type="presParOf" srcId="{7F97C0F8-E60E-4505-B2F9-A107E909465D}" destId="{BDDCDFA0-08CC-4069-85B3-FA4C1BC908D8}" srcOrd="6" destOrd="0" presId="urn:microsoft.com/office/officeart/2005/8/layout/radial6"/>
    <dgm:cxn modelId="{C86ABA6F-0AA3-48C7-B6C3-748099686F9F}" type="presParOf" srcId="{7F97C0F8-E60E-4505-B2F9-A107E909465D}" destId="{370CF25F-175B-4CF8-9212-1E03B817B6EA}" srcOrd="7" destOrd="0" presId="urn:microsoft.com/office/officeart/2005/8/layout/radial6"/>
    <dgm:cxn modelId="{C959E119-B9B4-4A78-98E1-B46D9686CEB2}" type="presParOf" srcId="{7F97C0F8-E60E-4505-B2F9-A107E909465D}" destId="{C30C13ED-7D14-40FC-85B7-F42EE7ECE7A1}" srcOrd="8" destOrd="0" presId="urn:microsoft.com/office/officeart/2005/8/layout/radial6"/>
    <dgm:cxn modelId="{D06E4BBB-4AE5-445E-BB78-D0BA94EDCBFA}" type="presParOf" srcId="{7F97C0F8-E60E-4505-B2F9-A107E909465D}" destId="{1E933AEA-35A0-4B90-B7A9-11406BD9BB93}" srcOrd="9" destOrd="0" presId="urn:microsoft.com/office/officeart/2005/8/layout/radial6"/>
    <dgm:cxn modelId="{A8A0127A-8819-4ACF-8D07-DD138536BE9D}" type="presParOf" srcId="{7F97C0F8-E60E-4505-B2F9-A107E909465D}" destId="{58A76BDF-5694-4AB3-89E2-224A7F53FF6A}" srcOrd="10" destOrd="0" presId="urn:microsoft.com/office/officeart/2005/8/layout/radial6"/>
    <dgm:cxn modelId="{B1AB69D8-E714-4906-A30E-EB89F5A61F2E}" type="presParOf" srcId="{7F97C0F8-E60E-4505-B2F9-A107E909465D}" destId="{6C8F67B1-7148-4072-8B39-3759DB024516}" srcOrd="11" destOrd="0" presId="urn:microsoft.com/office/officeart/2005/8/layout/radial6"/>
    <dgm:cxn modelId="{5B2FF5FC-BF38-4A9D-9BB1-8DE6E36C5B05}" type="presParOf" srcId="{7F97C0F8-E60E-4505-B2F9-A107E909465D}" destId="{715D9699-D053-4629-B836-194175E36F1F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C3FB-163F-4D02-9A36-ADD048E35DA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20EAC-11FA-4C9D-905F-24ACDA66D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60000"/>
                <a:lumOff val="40000"/>
                <a:alpha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3CBA-13D4-41C2-A45B-26D100E5507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A086-316A-4303-80FD-054E9B86C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214422"/>
            <a:ext cx="7000923" cy="255454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  <p:txBody>
          <a:bodyPr vert="horz" wrap="square" lIns="324000" tIns="45720" rIns="324000" bIns="45720" anchor="t" anchorCtr="1">
            <a:spAutoFit/>
            <a:scene3d>
              <a:camera prst="orthographicFront"/>
              <a:lightRig rig="threePt" dir="t"/>
            </a:scene3d>
            <a:sp3d extrusionH="57150">
              <a:bevelT w="25400"/>
              <a:bevelB w="25400"/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algn="ctr"/>
            <a:r>
              <a:rPr lang="en-US" sz="9600" b="1" i="1" spc="600" baseline="3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Nice to meet you!</a:t>
            </a:r>
            <a:endParaRPr lang="ru-RU" sz="9600" b="1" spc="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HOMETASK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 1 – SB p.   Ex. 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 2 – FIND FAMOUS RUSSIAN FIGURES IN TUSSAUD’S MUSEUM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 3 -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FIND FAMOUS RUSSIAN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FIGURES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TUSSAUD’S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MUSEUM AND DESCRIBE THEM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 FOR THE LESSON!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Documents and Settings\Яна\Рабочий стол\для презентации\artage-io-thumb-8a90f6affca367f0c4f92dfebead2b5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0200"/>
            <a:ext cx="514353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ривова тюссо\37bv8gkc-1392306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0841">
            <a:off x="180417" y="486823"/>
            <a:ext cx="3092899" cy="2043289"/>
          </a:xfrm>
          <a:prstGeom prst="rect">
            <a:avLst/>
          </a:prstGeom>
          <a:noFill/>
        </p:spPr>
      </p:pic>
      <p:pic>
        <p:nvPicPr>
          <p:cNvPr id="1027" name="Picture 3" descr="G:\кривова тюссо\29238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2286016" cy="2214578"/>
          </a:xfrm>
          <a:prstGeom prst="rect">
            <a:avLst/>
          </a:prstGeom>
          <a:noFill/>
        </p:spPr>
      </p:pic>
      <p:pic>
        <p:nvPicPr>
          <p:cNvPr id="1028" name="Picture 4" descr="G:\кривова тюссо\no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3203">
            <a:off x="819240" y="2978911"/>
            <a:ext cx="2214578" cy="3643338"/>
          </a:xfrm>
          <a:prstGeom prst="rect">
            <a:avLst/>
          </a:prstGeom>
          <a:noFill/>
        </p:spPr>
      </p:pic>
      <p:pic>
        <p:nvPicPr>
          <p:cNvPr id="1029" name="Picture 5" descr="G:\кривова тюссо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00372"/>
            <a:ext cx="3143272" cy="3371847"/>
          </a:xfrm>
          <a:prstGeom prst="rect">
            <a:avLst/>
          </a:prstGeom>
          <a:noFill/>
        </p:spPr>
      </p:pic>
      <p:pic>
        <p:nvPicPr>
          <p:cNvPr id="1030" name="Picture 6" descr="G:\кривова тюссо\dwarf_garden_gnome_figure_funny_making_a_face_cap_red_bart-998310.jpg!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70" y="3071810"/>
            <a:ext cx="2500330" cy="2786106"/>
          </a:xfrm>
          <a:prstGeom prst="rect">
            <a:avLst/>
          </a:prstGeom>
          <a:noFill/>
        </p:spPr>
      </p:pic>
      <p:sp>
        <p:nvSpPr>
          <p:cNvPr id="9" name="Пятно 2 8"/>
          <p:cNvSpPr/>
          <p:nvPr/>
        </p:nvSpPr>
        <p:spPr>
          <a:xfrm>
            <a:off x="1714480" y="-285776"/>
            <a:ext cx="6959877" cy="4981217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FIGURE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14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54BD6-3CA5-4493-BF1A-E485D40FD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D154BD6-3CA5-4493-BF1A-E485D40FD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01474-D17E-4127-999D-756D4B3E0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A301474-D17E-4127-999D-756D4B3E0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24CF31-9E54-4DA4-A7ED-6E17A25C2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E24CF31-9E54-4DA4-A7ED-6E17A25C2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D76DB-FB8E-43DC-9AC3-716062E0F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16BD76DB-FB8E-43DC-9AC3-716062E0F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CDFA0-08CC-4069-85B3-FA4C1BC90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BDDCDFA0-08CC-4069-85B3-FA4C1BC90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CF25F-175B-4CF8-9212-1E03B817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70CF25F-175B-4CF8-9212-1E03B817B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933AEA-35A0-4B90-B7A9-11406BD9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1E933AEA-35A0-4B90-B7A9-11406BD9B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76BDF-5694-4AB3-89E2-224A7F53F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58A76BDF-5694-4AB3-89E2-224A7F53F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D9699-D053-4629-B836-194175E3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15D9699-D053-4629-B836-194175E3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Divide the following words into three categories: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28728" y="1357298"/>
            <a:ext cx="6286544" cy="2214578"/>
          </a:xfrm>
          <a:prstGeom prst="flowChartAlternateProcess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BIG   TRIANGULAR   SOFT   TALL   HARD   ROUND   FAT   SMALL    SQUARE    SLIM   HIGH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000504"/>
            <a:ext cx="2214578" cy="214314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SIZE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BIG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SMALL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FAT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SLIM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TALL</a:t>
            </a:r>
          </a:p>
          <a:p>
            <a:pPr algn="ctr"/>
            <a:endParaRPr 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3929066"/>
            <a:ext cx="2357454" cy="228601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TRIANGULAR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SQUARE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3929066"/>
            <a:ext cx="2643206" cy="2214578"/>
          </a:xfrm>
          <a:prstGeom prst="roundRect">
            <a:avLst/>
          </a:prstGeom>
          <a:solidFill>
            <a:srgbClr val="FFC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MATERIAL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SOFT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7" grpId="0" build="p" animBg="1"/>
      <p:bldP spid="9" grpId="0" build="p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Яна\Рабочий стол\для презентации\muzey_madam_tyusso_v_london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297" y="2761288"/>
            <a:ext cx="6167660" cy="3731639"/>
          </a:xfrm>
          <a:prstGeom prst="rect">
            <a:avLst/>
          </a:prstGeom>
          <a:noFill/>
        </p:spPr>
      </p:pic>
      <p:pic>
        <p:nvPicPr>
          <p:cNvPr id="2" name="Picture 2" descr="C:\Documents and Settings\Яна\Рабочий стол\для презентации\feed.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00052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Яна\Рабочий стол\для презентации\londonmadametussauds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112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Яна\Рабочий стол\для презентации\file63000482_b764d1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82286">
            <a:off x="267025" y="398140"/>
            <a:ext cx="3313873" cy="460759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rot="21157970">
            <a:off x="408605" y="1195642"/>
            <a:ext cx="1817009" cy="897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ALEXANDER OVECHKIN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 descr="C:\Documents and Settings\Яна\Рабочий стол\для презентации\9_55af9f960d4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3357587" cy="514353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714744" y="4572008"/>
            <a:ext cx="2357454" cy="1214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JOHNY DEPP</a:t>
            </a: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6" name="Picture 4" descr="C:\Documents and Settings\Яна\Рабочий стол\для презентации\l1021617_social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1283">
            <a:off x="5931099" y="1845381"/>
            <a:ext cx="3081107" cy="4374325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 rot="375024">
            <a:off x="6282503" y="4774401"/>
            <a:ext cx="2147800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SHREK AND FIONA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COMPLETE THE SENTENCES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Documents and Settings\Яна\Рабочий стол\для презентации\tlm-little-mermaid-ariels-beginning-2216596-800-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286016" cy="1714512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714612" y="1214422"/>
            <a:ext cx="3214710" cy="1571636"/>
          </a:xfrm>
          <a:prstGeom prst="cloudCallout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Ariel has got … 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She is … and … .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Documents and Settings\Яна\Рабочий стол\для презентации\Рон_Уизли_-_вопилл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85860"/>
            <a:ext cx="2214578" cy="1714513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23376" y="2807522"/>
            <a:ext cx="3357586" cy="1428760"/>
          </a:xfrm>
          <a:prstGeom prst="cloudCallout">
            <a:avLst/>
          </a:prstGeom>
          <a:gradFill flip="none" rotWithShape="1">
            <a:gsLst>
              <a:gs pos="29000">
                <a:srgbClr val="DDEBCF">
                  <a:alpha val="59000"/>
                </a:srgbClr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Ron is … 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has got … 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:\Documents and Settings\Яна\Рабочий стол\для презентации\JLYZj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429000"/>
            <a:ext cx="2000264" cy="278608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0" y="3929066"/>
            <a:ext cx="3714744" cy="2214578"/>
          </a:xfrm>
          <a:prstGeom prst="cloudCallout">
            <a:avLst/>
          </a:prstGeom>
          <a:gradFill>
            <a:gsLst>
              <a:gs pos="10000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Rapunzel  has got  … 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is  … and … .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7" grpId="0" build="p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do you understand “FIGURE”?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F:\кривова тюссо\Nika-s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30802">
            <a:off x="507540" y="3131180"/>
            <a:ext cx="2410143" cy="3267445"/>
          </a:xfrm>
          <a:prstGeom prst="rect">
            <a:avLst/>
          </a:prstGeom>
          <a:noFill/>
        </p:spPr>
      </p:pic>
      <p:pic>
        <p:nvPicPr>
          <p:cNvPr id="3075" name="Picture 3" descr="C:\Documents and Settings\Яна\Рабочий стол\для презентации\yuliya-lipnickaya-figurnoe-3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2063">
            <a:off x="5663056" y="1156463"/>
            <a:ext cx="3143272" cy="2928958"/>
          </a:xfrm>
          <a:prstGeom prst="rect">
            <a:avLst/>
          </a:prstGeom>
          <a:noFill/>
        </p:spPr>
      </p:pic>
      <p:pic>
        <p:nvPicPr>
          <p:cNvPr id="3076" name="Picture 4" descr="C:\Documents and Settings\Яна\Рабочий стол\для презентации\triangle-wallpaper-8507-8857-hd-wallpa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3929090" cy="2857520"/>
          </a:xfrm>
          <a:prstGeom prst="rect">
            <a:avLst/>
          </a:prstGeom>
          <a:noFill/>
        </p:spPr>
      </p:pic>
      <p:pic>
        <p:nvPicPr>
          <p:cNvPr id="3077" name="Picture 5" descr="C:\Documents and Settings\Яна\Рабочий стол\для презентации\29238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428736"/>
            <a:ext cx="2435773" cy="2866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133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Divide the following words into three categories:</vt:lpstr>
      <vt:lpstr>Слайд 5</vt:lpstr>
      <vt:lpstr>Слайд 6</vt:lpstr>
      <vt:lpstr>Слайд 7</vt:lpstr>
      <vt:lpstr>COMPLETE THE SENTENCES</vt:lpstr>
      <vt:lpstr>How do you understand “FIGURE”?</vt:lpstr>
      <vt:lpstr>HOMETASK</vt:lpstr>
      <vt:lpstr>THANK YOU FOR THE LESSON!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SERV_uu</dc:creator>
  <cp:lastModifiedBy>Valued Acer Customer</cp:lastModifiedBy>
  <cp:revision>23</cp:revision>
  <dcterms:created xsi:type="dcterms:W3CDTF">2018-03-13T07:39:50Z</dcterms:created>
  <dcterms:modified xsi:type="dcterms:W3CDTF">2018-03-13T14:31:09Z</dcterms:modified>
</cp:coreProperties>
</file>