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5" r:id="rId12"/>
    <p:sldId id="266" r:id="rId13"/>
    <p:sldId id="267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8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7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3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8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0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1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9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4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8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261D-C610-4B75-945F-7EBF49B26C2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A853-212F-49D7-B1A8-7F69F09D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1957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«Проектная деятельность как средство развития познавательной активности детей дошкольного возраста в рамках реализации ФГОС ДО»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6984776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Гумарова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Т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8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создания огорода на окошке, дети стали активно принимать участие  в практической деятельности по  уходу за ним, поливу растений. У многих появилось желание продолжить процесс наблюдения за растениями у себя дома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5"/>
          <a:stretch/>
        </p:blipFill>
        <p:spPr>
          <a:xfrm>
            <a:off x="827584" y="2996952"/>
            <a:ext cx="3322810" cy="2793076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5"/>
            <a:ext cx="3168352" cy="4273213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820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«Зимующие птицы»</a:t>
            </a:r>
            <a:endParaRPr lang="ru-RU" dirty="0"/>
          </a:p>
        </p:txBody>
      </p:sp>
      <p:pic>
        <p:nvPicPr>
          <p:cNvPr id="4" name="Picture 4" descr="https://cdn.goconqr.com/uploads/flash_card/image_question/2560390/desktop_98c747b9-1014-4fdf-84d5-bc0579fefa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83701"/>
            <a:ext cx="3096344" cy="24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предпосылки  поисковой деятельности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расширять  у детей представления об окружающем мире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воспитывать  отзывчивость, доброжелательность, любовь к природе,  птицам, желание помогать им, заботиться о 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4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нашёл отражение во всех образовательных областях. Наблюдения на прогулках с познавательным рассказом педагога, подвижные игры, дидактические игры и творческие работы по тематике – всё это позволило систематизировать знания детей, повысить интерес к живой природе.</a:t>
            </a:r>
            <a:endParaRPr lang="ru-RU" sz="2800" dirty="0"/>
          </a:p>
        </p:txBody>
      </p:sp>
      <p:pic>
        <p:nvPicPr>
          <p:cNvPr id="10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32967"/>
            <a:ext cx="3823855" cy="2618509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Ruslan\Desktop\Новая папка\DSC03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357" y="4167758"/>
            <a:ext cx="3048000" cy="1714500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uslan\Desktop\Новая папка\DSC026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r="35883" b="4582"/>
          <a:stretch/>
        </p:blipFill>
        <p:spPr bwMode="auto">
          <a:xfrm>
            <a:off x="6941703" y="3598540"/>
            <a:ext cx="1833500" cy="2852936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5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итог проекта, в группе прошла выставка кормушек и акция «Покормите птиц зимой!», где дети приняли участие совместно с родителями, что позволили объединить взрослых и детей и приобщить к жизни группы. </a:t>
            </a:r>
            <a:endParaRPr lang="ru-RU" sz="2800" dirty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3823855" cy="2152996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1128"/>
            <a:ext cx="3822700" cy="2150268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Ruslan\Desktop\Новая папка\DSC03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58" y="2204864"/>
            <a:ext cx="3678288" cy="2209786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-обобщающий этап.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1.Обоснование целесообразности использования  проектных технологий для развития познавательной активности детей.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2.Обобщение и описание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3389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280920" cy="55774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у нас проходит проект «Зимующие птицы» (ноябрь – январь) и проект «Берёзка» долгосрочный, который будет длиться весь год. Используя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и проектную деятельность при решении проблемы поисково- познавательного развития детей дошкольного возраста, мы стараемся обеспечить качественные изменения в развитии познавательной деятельности дошкольников с соответствие с ФГОС, формируем мышление любознательного ребёнка, склонного к наблюдению, экспериментированию, интересующегося причинно-следственными связями.</a:t>
            </a:r>
          </a:p>
        </p:txBody>
      </p:sp>
    </p:spTree>
    <p:extLst>
      <p:ext uri="{BB962C8B-B14F-4D97-AF65-F5344CB8AC3E}">
        <p14:creationId xmlns:p14="http://schemas.microsoft.com/office/powerpoint/2010/main" val="148185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позволяет организовать обучение так, чтобы ребенок смог задавать вопросы и самостоятельно находил на них ответы.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содержит разнообразные формы исследовательской работы, которые легко вписываются в совместную деятельность воспитателя с детьми дошкольного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что немало важно, проект учитывает совместную познавательно – поисковую деятельность детей,  педагогов и родителей.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667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познавательной активности ребенка через совместную проектную деятельность педагога,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66473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обеспечения психологического благополучия и здоровья детей;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способности, творческое мышление и    воображение, речь;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предпосылки для поисковой деятельности, интеллектуальной инициативы;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определять возможные методы решения проблемы с помощью взрослого, а затем и самостоятельно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родителей к творческой работе по реализации проектов.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Предполагаемые результаты: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у детей возрастет интерес к жизни и росту растений, дети узнают, как выращивают овощи, какие они на вкус, какую пищу можно приготовить из овощей, какие витамины содержат овощи и как влияют на здоровье людей; расширяются знания о птицах, свойствах веществ и трёх состояний воды. С помощью различных игр дети закрепят цвет, вкус, форму овощей, проявят внимание, усидчивость и настойчивость в достижении цели. Вместе с родителями примут активное участие в творчестве, проведении выставки. Дети узнают много сказок, станут участниками инсценировок, пополнят свою память стихотворениями об овощах и фруктах, загадках; активизируется познавательный интерес детей в  сотрудничестве с семьей, сплочении взрослого и 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36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Аналитико-диагностический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самообразования.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2.Постановка задач самообразования.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3.Анализ освещённости вопроса в педагогической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97636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II </a:t>
            </a:r>
            <a:r>
              <a:rPr lang="ru-RU" sz="3200" dirty="0" smtClean="0"/>
              <a:t>этап. Организационный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изученной литературы.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предметной среды.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3.Разработка и подборка консультаций для родителей о разнообразии и значимости проектной деятельности в познавательном развитии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273120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III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ru-RU" sz="3200" dirty="0" smtClean="0"/>
              <a:t>Этап </a:t>
            </a:r>
            <a:r>
              <a:rPr lang="ru-RU" sz="3200" dirty="0"/>
              <a:t>реализации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характера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Дидактические игры своими руками.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Презентация ««Развитие познавательной активности воспитанников в проектной деятельности.»</a:t>
            </a:r>
          </a:p>
        </p:txBody>
      </p:sp>
    </p:spTree>
    <p:extLst>
      <p:ext uri="{BB962C8B-B14F-4D97-AF65-F5344CB8AC3E}">
        <p14:creationId xmlns:p14="http://schemas.microsoft.com/office/powerpoint/2010/main" val="407110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517632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окошке» . Актуальность: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 в недостаточной степени имеют представления о том, что растения и овощи можно выращивать в комнатных условиях, о необходимых условиях роста. Поэтому перспективной целью проекта является развитие познавательного интереса. </a:t>
            </a:r>
            <a:endParaRPr lang="ru-RU" sz="2400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3004065"/>
            <a:ext cx="2520280" cy="3399147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72" y="3021737"/>
            <a:ext cx="2520281" cy="3399147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0659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505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«Проектная деятельность как средство развития познавательной активности детей дошкольного возраста в рамках реализации ФГОС ДО»</vt:lpstr>
      <vt:lpstr>Актуальность темы:</vt:lpstr>
      <vt:lpstr>Цель: </vt:lpstr>
      <vt:lpstr>Задачи:</vt:lpstr>
      <vt:lpstr>Предполагаемые результаты:</vt:lpstr>
      <vt:lpstr>I этап. Аналитико-диагностический</vt:lpstr>
      <vt:lpstr>II этап. Организационный</vt:lpstr>
      <vt:lpstr>III. Этап реализации</vt:lpstr>
      <vt:lpstr>Проект «Огород на окошке» . Актуальность: Дети средней группы в недостаточной степени имеют представления о том, что растения и овощи можно выращивать в комнатных условиях, о необходимых условиях роста. Поэтому перспективной целью проекта является развитие познавательного интереса. </vt:lpstr>
      <vt:lpstr>В результате создания огорода на окошке, дети стали активно принимать участие  в практической деятельности по  уходу за ним, поливу растений. У многих появилось желание продолжить процесс наблюдения за растениями у себя дома</vt:lpstr>
      <vt:lpstr>Проект «Зимующие птицы»</vt:lpstr>
      <vt:lpstr>Данный проект нашёл отражение во всех образовательных областях. Наблюдения на прогулках с познавательным рассказом педагога, подвижные игры, дидактические игры и творческие работы по тематике – всё это позволило систематизировать знания детей, повысить интерес к живой природе.</vt:lpstr>
      <vt:lpstr>Как итог проекта, в группе прошла выставка кормушек и акция «Покормите птиц зимой!», где дети приняли участие совместно с родителями, что позволили объединить взрослых и детей и приобщить к жизни группы. </vt:lpstr>
      <vt:lpstr>IV. Итогово-обобщающий этап.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самообразования: «Проектная деятельность как средство развития познавательной активности детей дошкольного возраста в рамках реализации ФГОС ДО»</dc:title>
  <dc:creator>Ruslan</dc:creator>
  <cp:lastModifiedBy>Ruslan</cp:lastModifiedBy>
  <cp:revision>11</cp:revision>
  <dcterms:created xsi:type="dcterms:W3CDTF">2017-12-09T04:51:40Z</dcterms:created>
  <dcterms:modified xsi:type="dcterms:W3CDTF">2019-08-22T05:01:36Z</dcterms:modified>
</cp:coreProperties>
</file>