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19.07.2019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19.07.2019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19.07.2019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19.07.2019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19.07.2019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19.07.2019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19.07.2019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19.07.2019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19.07.2019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19.07.2019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19.07.2019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19.07.2019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1640" y="1556792"/>
            <a:ext cx="7406640" cy="1472184"/>
          </a:xfrm>
        </p:spPr>
        <p:txBody>
          <a:bodyPr>
            <a:normAutofit/>
          </a:bodyPr>
          <a:lstStyle/>
          <a:p>
            <a:r>
              <a:rPr lang="ru-RU" dirty="0" smtClean="0"/>
              <a:t>Класс Млекопитающие. Внешнее строение.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4653136"/>
            <a:ext cx="7406640" cy="1752600"/>
          </a:xfrm>
        </p:spPr>
        <p:txBody>
          <a:bodyPr>
            <a:normAutofit/>
          </a:bodyPr>
          <a:lstStyle/>
          <a:p>
            <a:pPr algn="r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Подготовил: учитель биологии и химии </a:t>
            </a:r>
          </a:p>
          <a:p>
            <a:pPr algn="r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МАОУ «</a:t>
            </a:r>
            <a:r>
              <a:rPr lang="ru-RU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Зёрновская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ООШ»</a:t>
            </a:r>
          </a:p>
          <a:p>
            <a:pPr algn="r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Жукова А.Л.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5136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39" y="188640"/>
            <a:ext cx="8184261" cy="6138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6112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Сходства и различия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12775"/>
            <a:ext cx="7560840" cy="5207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02547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32656"/>
            <a:ext cx="8130742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15717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Угадай животное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338" y="1447800"/>
            <a:ext cx="7410874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75964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918" y="1447800"/>
            <a:ext cx="7203713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03042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84784"/>
            <a:ext cx="7560840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73735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28800"/>
            <a:ext cx="7654276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88526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Домашнее задание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cs typeface="AngsanaUPC"/>
              </a:rPr>
              <a:t>§ , читать, отвечать на вопросы</a:t>
            </a:r>
          </a:p>
          <a:p>
            <a:r>
              <a:rPr lang="ru-RU" dirty="0" smtClean="0">
                <a:solidFill>
                  <a:srgbClr val="FF0000"/>
                </a:solidFill>
                <a:cs typeface="AngsanaUPC"/>
              </a:rPr>
              <a:t>Задание на дополнительную оценку: </a:t>
            </a:r>
            <a:r>
              <a:rPr lang="ru-RU" dirty="0" smtClean="0">
                <a:cs typeface="AngsanaUPC"/>
              </a:rPr>
              <a:t>Нарисуйте фантастическое животное, которое обитает на планете «</a:t>
            </a:r>
            <a:r>
              <a:rPr lang="ru-RU" dirty="0" err="1" smtClean="0">
                <a:cs typeface="AngsanaUPC"/>
              </a:rPr>
              <a:t>Алябис</a:t>
            </a:r>
            <a:r>
              <a:rPr lang="ru-RU" dirty="0" smtClean="0">
                <a:cs typeface="AngsanaUPC"/>
              </a:rPr>
              <a:t>», которая на 90% покрыта водой, растения на этой планете не имеют хлоропластов, а содержат хромопласты, климат не имеет резких колебаний температуры.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80986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Синий кит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00" y="1790173"/>
            <a:ext cx="7499350" cy="4115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70522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Слон африканский</a:t>
            </a:r>
            <a:endParaRPr lang="ru-RU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5" y="1447800"/>
            <a:ext cx="64008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7767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/>
              <a:t>ДЕВИЗ: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" indent="0" algn="ctr">
              <a:buNone/>
            </a:pPr>
            <a:r>
              <a:rPr lang="ru-RU" i="1" dirty="0" smtClean="0"/>
              <a:t>Рыбе </a:t>
            </a:r>
            <a:r>
              <a:rPr lang="ru-RU" i="1" dirty="0"/>
              <a:t>– вода, птице – воздух, </a:t>
            </a:r>
            <a:endParaRPr lang="ru-RU" dirty="0"/>
          </a:p>
          <a:p>
            <a:pPr marL="82296" indent="0" algn="ctr">
              <a:buNone/>
            </a:pPr>
            <a:r>
              <a:rPr lang="ru-RU" i="1" dirty="0"/>
              <a:t>зверю – лес, степь, горы.</a:t>
            </a:r>
            <a:endParaRPr lang="ru-RU" dirty="0"/>
          </a:p>
          <a:p>
            <a:pPr marL="82296" indent="0" algn="ctr">
              <a:buNone/>
            </a:pPr>
            <a:r>
              <a:rPr lang="ru-RU" i="1" dirty="0"/>
              <a:t>Человеку нужна Родина. </a:t>
            </a:r>
            <a:endParaRPr lang="ru-RU" dirty="0"/>
          </a:p>
          <a:p>
            <a:pPr marL="82296" indent="0" algn="ctr">
              <a:buNone/>
            </a:pPr>
            <a:r>
              <a:rPr lang="ru-RU" i="1" dirty="0"/>
              <a:t>Охранять природу –</a:t>
            </a:r>
            <a:endParaRPr lang="ru-RU" dirty="0"/>
          </a:p>
          <a:p>
            <a:pPr marL="82296" indent="0" algn="ctr">
              <a:buNone/>
            </a:pPr>
            <a:r>
              <a:rPr lang="ru-RU" i="1" dirty="0"/>
              <a:t>значит, охранять Родину! </a:t>
            </a:r>
            <a:endParaRPr lang="ru-RU" dirty="0"/>
          </a:p>
          <a:p>
            <a:pPr marL="82296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99374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Землеройка 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00" y="1584903"/>
            <a:ext cx="7499350" cy="4526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45279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Гепард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00" y="1738908"/>
            <a:ext cx="7499350" cy="4218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7816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Рефлексия 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764703"/>
            <a:ext cx="1800199" cy="2390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591" y="1124745"/>
            <a:ext cx="2667584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624" y="3717032"/>
            <a:ext cx="2516409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0367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453" y="1447800"/>
            <a:ext cx="2113483" cy="1405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412776"/>
            <a:ext cx="2111896" cy="1478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228" y="1412776"/>
            <a:ext cx="2286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600" y="4725144"/>
            <a:ext cx="2736304" cy="177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724269"/>
            <a:ext cx="2549860" cy="1689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724269"/>
            <a:ext cx="2033587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668" y="3068960"/>
            <a:ext cx="2105256" cy="1407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631" y="2864879"/>
            <a:ext cx="1418242" cy="1890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553" y="3125775"/>
            <a:ext cx="2057100" cy="1294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0596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Кроссворд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На карточках есть кроссворд,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022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132856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Тема урока: «Млекопитающие. Внешнее строение»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4066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56792"/>
            <a:ext cx="2937926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556792"/>
            <a:ext cx="3495245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7526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84785"/>
            <a:ext cx="3240360" cy="1856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290" y="1412776"/>
            <a:ext cx="3824686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437170"/>
            <a:ext cx="4572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59221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Части тела млекопитающих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00" y="1664466"/>
            <a:ext cx="7499350" cy="4367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26880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Физкультминутка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Котик лапкой умывается,</a:t>
            </a:r>
          </a:p>
          <a:p>
            <a:r>
              <a:rPr lang="ru-RU" dirty="0" smtClean="0"/>
              <a:t>Видно в гости собирается.</a:t>
            </a:r>
          </a:p>
          <a:p>
            <a:r>
              <a:rPr lang="ru-RU" dirty="0" smtClean="0"/>
              <a:t>Вымыл носик, </a:t>
            </a:r>
          </a:p>
          <a:p>
            <a:r>
              <a:rPr lang="ru-RU" dirty="0" smtClean="0"/>
              <a:t>Вымыл ротик,</a:t>
            </a:r>
          </a:p>
          <a:p>
            <a:r>
              <a:rPr lang="ru-RU" dirty="0" smtClean="0"/>
              <a:t>Вымыл ухо,</a:t>
            </a:r>
          </a:p>
          <a:p>
            <a:r>
              <a:rPr lang="ru-RU" dirty="0" smtClean="0"/>
              <a:t>Вытер сухо.</a:t>
            </a:r>
          </a:p>
          <a:p>
            <a:r>
              <a:rPr lang="ru-RU" dirty="0" smtClean="0"/>
              <a:t>Котик лапкой умывается,</a:t>
            </a:r>
          </a:p>
          <a:p>
            <a:r>
              <a:rPr lang="ru-RU" dirty="0" smtClean="0"/>
              <a:t>К детям в гости собирается.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789549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113</TotalTime>
  <Words>163</Words>
  <Application>Microsoft Office PowerPoint</Application>
  <PresentationFormat>Экран (4:3)</PresentationFormat>
  <Paragraphs>33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Солнцестояние</vt:lpstr>
      <vt:lpstr>Класс Млекопитающие. Внешнее строение.</vt:lpstr>
      <vt:lpstr>ДЕВИЗ:  </vt:lpstr>
      <vt:lpstr>Презентация PowerPoint</vt:lpstr>
      <vt:lpstr>Кроссворд </vt:lpstr>
      <vt:lpstr>Тема урока: «Млекопитающие. Внешнее строение»</vt:lpstr>
      <vt:lpstr>Презентация PowerPoint</vt:lpstr>
      <vt:lpstr>Презентация PowerPoint</vt:lpstr>
      <vt:lpstr>Части тела млекопитающих</vt:lpstr>
      <vt:lpstr>Физкультминутка</vt:lpstr>
      <vt:lpstr>Презентация PowerPoint</vt:lpstr>
      <vt:lpstr>Сходства и различия</vt:lpstr>
      <vt:lpstr>Презентация PowerPoint</vt:lpstr>
      <vt:lpstr>Угадай животное</vt:lpstr>
      <vt:lpstr>Презентация PowerPoint</vt:lpstr>
      <vt:lpstr>Презентация PowerPoint</vt:lpstr>
      <vt:lpstr>Презентация PowerPoint</vt:lpstr>
      <vt:lpstr>Домашнее задание</vt:lpstr>
      <vt:lpstr>Синий кит</vt:lpstr>
      <vt:lpstr>Слон африканский</vt:lpstr>
      <vt:lpstr>Землеройка </vt:lpstr>
      <vt:lpstr>Гепард</vt:lpstr>
      <vt:lpstr>Рефлексия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Класс Млекопитающие. Внешнее строение.</dc:title>
  <dc:creator>11</dc:creator>
  <cp:lastModifiedBy>11</cp:lastModifiedBy>
  <cp:revision>15</cp:revision>
  <dcterms:created xsi:type="dcterms:W3CDTF">2019-06-24T13:17:32Z</dcterms:created>
  <dcterms:modified xsi:type="dcterms:W3CDTF">2019-07-19T13:00:58Z</dcterms:modified>
</cp:coreProperties>
</file>