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8" r:id="rId5"/>
    <p:sldId id="267" r:id="rId6"/>
    <p:sldId id="266" r:id="rId7"/>
    <p:sldId id="265" r:id="rId8"/>
    <p:sldId id="264" r:id="rId9"/>
    <p:sldId id="262" r:id="rId10"/>
    <p:sldId id="260" r:id="rId11"/>
    <p:sldId id="258" r:id="rId12"/>
    <p:sldId id="269" r:id="rId13"/>
    <p:sldId id="274" r:id="rId14"/>
    <p:sldId id="270" r:id="rId15"/>
    <p:sldId id="273" r:id="rId16"/>
    <p:sldId id="272" r:id="rId17"/>
    <p:sldId id="281" r:id="rId18"/>
    <p:sldId id="271" r:id="rId19"/>
    <p:sldId id="275" r:id="rId20"/>
    <p:sldId id="280" r:id="rId21"/>
    <p:sldId id="279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73FC-E767-46C6-9605-8CA49E750FDF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2850F-DD84-40D5-A11B-49E140B1B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73FC-E767-46C6-9605-8CA49E750FDF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2850F-DD84-40D5-A11B-49E140B1B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73FC-E767-46C6-9605-8CA49E750FDF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2850F-DD84-40D5-A11B-49E140B1B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73FC-E767-46C6-9605-8CA49E750FDF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2850F-DD84-40D5-A11B-49E140B1B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73FC-E767-46C6-9605-8CA49E750FDF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2850F-DD84-40D5-A11B-49E140B1B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73FC-E767-46C6-9605-8CA49E750FDF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2850F-DD84-40D5-A11B-49E140B1B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73FC-E767-46C6-9605-8CA49E750FDF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2850F-DD84-40D5-A11B-49E140B1B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73FC-E767-46C6-9605-8CA49E750FDF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2850F-DD84-40D5-A11B-49E140B1B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73FC-E767-46C6-9605-8CA49E750FDF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2850F-DD84-40D5-A11B-49E140B1B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73FC-E767-46C6-9605-8CA49E750FDF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2850F-DD84-40D5-A11B-49E140B1B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73FC-E767-46C6-9605-8CA49E750FDF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2850F-DD84-40D5-A11B-49E140B1B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B73FC-E767-46C6-9605-8CA49E750FDF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2850F-DD84-40D5-A11B-49E140B1B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79512" y="1414071"/>
            <a:ext cx="8496944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Использование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нейрокоррекционных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упражнений в ДОУ.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Подготовила: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учитель – логопед</a:t>
            </a: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Федорова Л. А.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МДОУ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Тисульский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/с №2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Лукоморье»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ÐÐ¾ÑÐ¾Ð¶ÐµÐµ Ð¸Ð·Ð¾Ð±ÑÐ°Ð¶ÐµÐ½Ð¸Ðµ"/>
          <p:cNvPicPr/>
          <p:nvPr/>
        </p:nvPicPr>
        <p:blipFill>
          <a:blip r:embed="rId3" cstate="print"/>
          <a:srcRect l="3443" t="11381" r="3541" b="5265"/>
          <a:stretch>
            <a:fillRect/>
          </a:stretch>
        </p:blipFill>
        <p:spPr bwMode="auto">
          <a:xfrm>
            <a:off x="0" y="2060848"/>
            <a:ext cx="5148064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&quot;&quot;"/>
          <p:cNvPicPr/>
          <p:nvPr/>
        </p:nvPicPr>
        <p:blipFill>
          <a:blip r:embed="rId4" cstate="print"/>
          <a:srcRect t="12675" b="11052"/>
          <a:stretch>
            <a:fillRect/>
          </a:stretch>
        </p:blipFill>
        <p:spPr bwMode="auto">
          <a:xfrm>
            <a:off x="5220072" y="2060848"/>
            <a:ext cx="3923928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15616" y="332656"/>
            <a:ext cx="7416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Симметричные изображения для развития межполушарного взаимодействия </a:t>
            </a:r>
            <a:endParaRPr lang="ru-RU" sz="32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71600" y="476672"/>
            <a:ext cx="7632848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5. Дыхательные упражнения </a:t>
            </a:r>
            <a:endParaRPr lang="ru-RU" sz="32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Развивают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умение произвольно контролировать свое дыхание, самоконтроль над поведением, эмоциями, речью, движениями.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ÐÐ°ÑÑÐ¸Ð½ÐºÐ¸ Ð¿Ð¾ Ð·Ð°Ð¿ÑÐ¾ÑÑ Ð´ÑÑÐ°ÑÐµÐ»ÑÐ½ÑÐµ ÑÐ¿ÑÐ°Ð¶Ð½ÐµÐ½Ð¸Ñ ÐºÐ°ÑÑÐ¸Ð½ÐºÐ¸"/>
          <p:cNvPicPr/>
          <p:nvPr/>
        </p:nvPicPr>
        <p:blipFill>
          <a:blip r:embed="rId3" cstate="print"/>
          <a:srcRect l="2147" r="35042"/>
          <a:stretch>
            <a:fillRect/>
          </a:stretch>
        </p:blipFill>
        <p:spPr bwMode="auto">
          <a:xfrm>
            <a:off x="6228184" y="2420888"/>
            <a:ext cx="244827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ÐÐ°ÑÑÐ¸Ð½ÐºÐ¸ Ð¿Ð¾ Ð·Ð°Ð¿ÑÐ¾ÑÑ Ð´ÑÑÐ°ÑÐµÐ»ÑÐ½ÑÐµ ÑÐ¿ÑÐ°Ð¶Ð½ÐµÐ½Ð¸Ñ Ð² Ð´Ð¾Ñ ÐºÐ°ÑÑÐ¸Ð½ÐºÐ¸"/>
          <p:cNvPicPr/>
          <p:nvPr/>
        </p:nvPicPr>
        <p:blipFill>
          <a:blip r:embed="rId4" cstate="print"/>
          <a:srcRect t="16429"/>
          <a:stretch>
            <a:fillRect/>
          </a:stretch>
        </p:blipFill>
        <p:spPr bwMode="auto">
          <a:xfrm>
            <a:off x="6228184" y="4365104"/>
            <a:ext cx="252028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ÐÐ°ÑÑÐ¸Ð½ÐºÐ¸ Ð¿Ð¾ Ð·Ð°Ð¿ÑÐ¾ÑÑ Ð´ÑÑÐ°ÑÐµÐ»ÑÐ½ÑÐµ ÑÐ¿ÑÐ°Ð¶Ð½ÐµÐ½Ð¸Ñ Ð² Ð´Ð¾Ñ ÐºÐ°ÑÑÐ¸Ð½ÐºÐ¸"/>
          <p:cNvPicPr/>
          <p:nvPr/>
        </p:nvPicPr>
        <p:blipFill>
          <a:blip r:embed="rId5" cstate="print"/>
          <a:srcRect l="5611" t="5094" r="13785" b="12594"/>
          <a:stretch>
            <a:fillRect/>
          </a:stretch>
        </p:blipFill>
        <p:spPr bwMode="auto">
          <a:xfrm>
            <a:off x="1043608" y="2492896"/>
            <a:ext cx="201622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ÐÐ°ÑÑÐ¸Ð½ÐºÐ¸ Ð¿Ð¾ Ð·Ð°Ð¿ÑÐ¾ÑÑ Ð´ÑÑÐ°ÑÐµÐ»ÑÐ½ÑÐµ ÑÐ¿ÑÐ°Ð¶Ð½ÐµÐ½Ð¸Ñ Ð² Ð´Ð¾Ñ ÐºÐ°ÑÑÐ¸Ð½ÐºÐ¸"/>
          <p:cNvPicPr/>
          <p:nvPr/>
        </p:nvPicPr>
        <p:blipFill>
          <a:blip r:embed="rId6" cstate="print"/>
          <a:srcRect l="3581" b="12169"/>
          <a:stretch>
            <a:fillRect/>
          </a:stretch>
        </p:blipFill>
        <p:spPr bwMode="auto">
          <a:xfrm>
            <a:off x="1043608" y="4437684"/>
            <a:ext cx="1992630" cy="242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ÐÐ°ÑÑÐ¸Ð½ÐºÐ¸ Ð¿Ð¾ Ð·Ð°Ð¿ÑÐ¾ÑÑ Ð´ÑÑÐ°ÑÐµÐ»ÑÐ½ÑÐµ ÑÐ¿ÑÐ°Ð¶Ð½ÐµÐ½Ð¸Ñ Ð² Ð´Ð¾Ñ ÐºÐ°ÑÑÐ¸Ð½ÐºÐ¸"/>
          <p:cNvPicPr/>
          <p:nvPr/>
        </p:nvPicPr>
        <p:blipFill>
          <a:blip r:embed="rId7" cstate="print"/>
          <a:srcRect l="5043" t="8725" r="16074" b="8173"/>
          <a:stretch>
            <a:fillRect/>
          </a:stretch>
        </p:blipFill>
        <p:spPr bwMode="auto">
          <a:xfrm>
            <a:off x="3347864" y="2636912"/>
            <a:ext cx="252028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1268760"/>
            <a:ext cx="7776863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6. Растяжки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Направлены на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нормализацию тонуса мышц.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растяжек способствует преодолению у детей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гипотонуса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мышц (вялость), зажимов 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гипертонуса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повышенного двигательного беспокойства.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899592" y="188640"/>
            <a:ext cx="756084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Растяжка «Сова»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Помогает расслабить мышцы шеи, спины, снять напряжение, возникшее при длительном напряжении в статичной позе. Благодаря этому восстанавливается кровообращение, нормализуется приток крови к головному мозгу. Это активизирует навыки внимания, памяти, чтения. С помощью «уханья» освобождаются челюстные зажимы, что способствует совершенствованию навыков внутренней речи, мышлению, и как следствие, более плавной и связной речи. Можно выполнять сидя и стоя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700" dirty="0"/>
          </a:p>
        </p:txBody>
      </p:sp>
      <p:pic>
        <p:nvPicPr>
          <p:cNvPr id="11" name="Рисунок 10" descr="ÐÐ°ÑÑÐ¸Ð½ÐºÐ¸ Ð¿Ð¾ Ð·Ð°Ð¿ÑÐ¾ÑÑ ÑÐ¾Ð²Ð° ÑÐ¾ÑÐ¾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4760259"/>
            <a:ext cx="3624228" cy="2097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3" y="1196752"/>
            <a:ext cx="77048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7. Функциональные </a:t>
            </a:r>
            <a:r>
              <a:rPr lang="ru-RU" sz="36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упражнения </a:t>
            </a:r>
            <a:endParaRPr lang="ru-RU" sz="3600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аправлены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развитие определённых когнитивных функций (памяти, внимания, и др.), развитие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19" y="188640"/>
            <a:ext cx="889248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Корректурная проба</a:t>
            </a:r>
            <a:endParaRPr lang="ru-RU" sz="3600" i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внимания, его распределения и концентрации.</a:t>
            </a:r>
          </a:p>
          <a:p>
            <a:endParaRPr lang="ru-RU" dirty="0"/>
          </a:p>
        </p:txBody>
      </p:sp>
      <p:pic>
        <p:nvPicPr>
          <p:cNvPr id="27650" name="Picture 2" descr="ÐÐ°ÑÑÐ¸Ð½ÐºÐ¸ Ð¿Ð¾ Ð·Ð°Ð¿ÑÐ¾ÑÑ ÐºÐ¾ÑÑÐµÐºÑÑÑÐ½Ð°Ñ Ð¿ÑÐ¾Ð±Ð° Ð´Ð»Ñ Ð´ÐµÑÐµÐ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200229"/>
            <a:ext cx="3960440" cy="5657771"/>
          </a:xfrm>
          <a:prstGeom prst="rect">
            <a:avLst/>
          </a:prstGeom>
          <a:noFill/>
        </p:spPr>
      </p:pic>
      <p:pic>
        <p:nvPicPr>
          <p:cNvPr id="27652" name="Picture 4" descr="ÐÐ°ÑÑÐ¸Ð½ÐºÐ¸ Ð¿Ð¾ Ð·Ð°Ð¿ÑÐ¾ÑÑ ÐºÐ¾ÑÑÐµÐºÑÑÑÐ½Ð°Ñ Ð¿ÑÐ¾Ð±Ð° Ð´Ð»Ñ Ð´ÐµÑÐµÐ¹"/>
          <p:cNvPicPr>
            <a:picLocks noChangeAspect="1" noChangeArrowheads="1"/>
          </p:cNvPicPr>
          <p:nvPr/>
        </p:nvPicPr>
        <p:blipFill>
          <a:blip r:embed="rId4" cstate="print"/>
          <a:srcRect t="6292" b="4357"/>
          <a:stretch>
            <a:fillRect/>
          </a:stretch>
        </p:blipFill>
        <p:spPr bwMode="auto">
          <a:xfrm>
            <a:off x="4427984" y="1196752"/>
            <a:ext cx="4522331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1"/>
            <a:ext cx="878497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Вообрази и дорисуй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Развитие воображения.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Ребенок должен дорисовать изображение так, чтобы они стали частью какого- либо рисунка. </a:t>
            </a:r>
          </a:p>
          <a:p>
            <a:endParaRPr lang="ru-RU" dirty="0"/>
          </a:p>
        </p:txBody>
      </p:sp>
      <p:pic>
        <p:nvPicPr>
          <p:cNvPr id="5" name="Рисунок 4" descr="C:\Users\user\Desktop\конференция\20190324_182651.jpg"/>
          <p:cNvPicPr/>
          <p:nvPr/>
        </p:nvPicPr>
        <p:blipFill>
          <a:blip r:embed="rId3" cstate="print"/>
          <a:srcRect l="1730" t="1538" r="6108"/>
          <a:stretch>
            <a:fillRect/>
          </a:stretch>
        </p:blipFill>
        <p:spPr bwMode="auto">
          <a:xfrm>
            <a:off x="467544" y="2132856"/>
            <a:ext cx="319659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конференция\20190324_200837.jpg"/>
          <p:cNvPicPr/>
          <p:nvPr/>
        </p:nvPicPr>
        <p:blipFill>
          <a:blip r:embed="rId4" cstate="print"/>
          <a:srcRect l="4813" t="2115" r="2000"/>
          <a:stretch>
            <a:fillRect/>
          </a:stretch>
        </p:blipFill>
        <p:spPr bwMode="auto">
          <a:xfrm>
            <a:off x="4499992" y="2132856"/>
            <a:ext cx="3384376" cy="448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464400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Лабиринты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зрительного внимания, самоконтроля.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016" y="0"/>
            <a:ext cx="442798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Контуры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зрительного восприятия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user\Desktop\20190320_11343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442798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20190320_113117.jpg"/>
          <p:cNvPicPr/>
          <p:nvPr/>
        </p:nvPicPr>
        <p:blipFill>
          <a:blip r:embed="rId4" cstate="print"/>
          <a:srcRect t="5539"/>
          <a:stretch>
            <a:fillRect/>
          </a:stretch>
        </p:blipFill>
        <p:spPr bwMode="auto">
          <a:xfrm>
            <a:off x="4572000" y="1700808"/>
            <a:ext cx="457200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620688"/>
            <a:ext cx="74888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i="1" dirty="0">
                <a:solidFill>
                  <a:srgbClr val="0070C0"/>
                </a:solidFill>
              </a:rPr>
              <a:t>8. Коммуникативные упражнения </a:t>
            </a:r>
          </a:p>
          <a:p>
            <a:pPr algn="ctr"/>
            <a:r>
              <a:rPr lang="ru-RU" dirty="0" smtClean="0"/>
              <a:t> </a:t>
            </a:r>
            <a:r>
              <a:rPr lang="ru-RU" sz="2800" dirty="0"/>
              <a:t>Н</a:t>
            </a:r>
            <a:r>
              <a:rPr lang="ru-RU" sz="2800" dirty="0" smtClean="0"/>
              <a:t>аправлены </a:t>
            </a:r>
            <a:r>
              <a:rPr lang="ru-RU" sz="2800" dirty="0"/>
              <a:t>на развитие общения между детьми. Парные и групповые упражнения формируют навыки совместных действий, способствуя лучшему пониманию друг друга</a:t>
            </a:r>
            <a:r>
              <a:rPr lang="ru-RU" sz="2800" dirty="0" smtClean="0"/>
              <a:t>.</a:t>
            </a:r>
            <a:r>
              <a:rPr lang="ru-RU" sz="2800" b="1" i="1" dirty="0" smtClean="0"/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260648"/>
            <a:ext cx="734481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</a:rPr>
              <a:t>Раздуйся   пузырь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чувства сплоченности, развитие внимания.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дети стоят в кругу очень тесно — это «сдутый пузырь». Потом они его надувают: дуют в кулачки, поставленные один на другой, как в дудочку. После каждого выдоха делают шаг назад — «пузырь» увеличивается, сделав несколько вдохов, все берутся за руки и идут по кругу, приговаривая: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Раздувайся, пузырь, раздувайся большой, оставайся такой, да не лопайся!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Получается большой круг. Затем воспитатель (или кто-то из детей, выбранный ведущим) говорит: «Хлоп!» — «пузырь» лопается, все сбегаются к центру («пузырь»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сдулся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или разбегаются по комнате (разлетелись пузырьки).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55576" y="764704"/>
            <a:ext cx="756084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Нарушения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развитии детей:</a:t>
            </a:r>
          </a:p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Проблемы поведения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ребенка; </a:t>
            </a:r>
          </a:p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Заикание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Эмоциональная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неустойчивость; </a:t>
            </a:r>
          </a:p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Гиперактивность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или вялость в поведении;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оторная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неловкость;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едоразвитие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мелкой моторики, речи;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арушения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памяти, внимания и логического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мышления;</a:t>
            </a:r>
          </a:p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Повышенная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утомляемость и т. д.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196752"/>
            <a:ext cx="864096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9. Упражнения для релаксации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Проводятся в конце занятия с целью интеграции приобретенного опыта. Они способствуют расслаблению, самонаблюдению, воспоминаниям событий и ощущений и являются единым процессом.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332656"/>
            <a:ext cx="8496944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Условия реализации данной технологии: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Занятия проводятся по 10-15 минут;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Занятия проводятся ежедневно, без пропусков;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Занятия проводятся в доброжелательной обстановке;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 детей требуется точное выполнение движений и приёмов;</a:t>
            </a:r>
          </a:p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Упражнения проводятся стоя и сидя за столом. </a:t>
            </a:r>
          </a:p>
          <a:p>
            <a:pPr lvl="0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pPr lvl="0" algn="just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Праведникова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И. И. Нейропсихология. Игры и упражнения.: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Практич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пособие — М.: АЙРИС-пресс , 2018. — 112 с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59632" y="2204864"/>
            <a:ext cx="7884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755576" y="1137523"/>
            <a:ext cx="799288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Нейропсихологические технологии –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комплекс игр и упражнений, направленных на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развития отделов головного мозга и, как следствие,  достижение возрастных нормативов в общем и речевом развитии детей.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2132856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Направления нейропсихологической 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работы: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35696" y="548680"/>
            <a:ext cx="588744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 Развитие мелкой моторики.</a:t>
            </a:r>
            <a:endParaRPr lang="ru-RU" sz="3200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ÐÐ¾ÑÐ¾Ð¶ÐµÐµ Ð¸Ð·Ð¾Ð±ÑÐ°Ð¶ÐµÐ½Ð¸Ð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196752"/>
            <a:ext cx="2789567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ÐÐ°ÑÑÐ¸Ð½ÐºÐ¸ Ð¿Ð¾ Ð·Ð°Ð¿ÑÐ¾ÑÑ ÑÐ°Ð·Ð²Ð¸ÑÐ¸Ðµ Ð¼ÐµÐ»ÐºÐ¾Ð¹ Ð¼Ð¾ÑÐ¾ÑÐ¸ÐºÐ¸ ÑÑÐº ÐºÐ°ÑÑÐ¸Ð½ÐºÐ¸"/>
          <p:cNvPicPr/>
          <p:nvPr/>
        </p:nvPicPr>
        <p:blipFill>
          <a:blip r:embed="rId4" cstate="print"/>
          <a:srcRect l="3737" r="4941"/>
          <a:stretch>
            <a:fillRect/>
          </a:stretch>
        </p:blipFill>
        <p:spPr bwMode="auto">
          <a:xfrm>
            <a:off x="3491880" y="3645024"/>
            <a:ext cx="252028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ÐÐ°ÑÑÐ¸Ð½ÐºÐ¸ Ð¿Ð¾ Ð·Ð°Ð¿ÑÐ¾ÑÑ ÑÐ°Ð·Ð²Ð¸ÑÐ¸Ðµ Ð¼ÐµÐ»ÐºÐ¾Ð¹ Ð¼Ð¾ÑÐ¾ÑÐ¸ÐºÐ¸ ÑÑÐº ÐºÐ°ÑÑÐ¸Ð½ÐºÐ¸"/>
          <p:cNvPicPr/>
          <p:nvPr/>
        </p:nvPicPr>
        <p:blipFill>
          <a:blip r:embed="rId5" cstate="print"/>
          <a:srcRect r="10579"/>
          <a:stretch>
            <a:fillRect/>
          </a:stretch>
        </p:blipFill>
        <p:spPr bwMode="auto">
          <a:xfrm>
            <a:off x="6300192" y="1196752"/>
            <a:ext cx="244827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ÐÐ°ÑÑÐ¸Ð½ÐºÐ¸ Ð¿Ð¾ Ð·Ð°Ð¿ÑÐ¾ÑÑ ÑÐ°Ð·Ð²Ð¸ÑÐ¸Ðµ Ð¼ÐµÐ»ÐºÐ¾Ð¹ Ð¼Ð¾ÑÐ¾ÑÐ¸ÐºÐ¸ ÑÑÐº ÐºÐ°ÑÑÐ¸Ð½ÐºÐ¸"/>
          <p:cNvPicPr/>
          <p:nvPr/>
        </p:nvPicPr>
        <p:blipFill>
          <a:blip r:embed="rId6" cstate="print"/>
          <a:srcRect l="3374" r="12566"/>
          <a:stretch>
            <a:fillRect/>
          </a:stretch>
        </p:blipFill>
        <p:spPr bwMode="auto">
          <a:xfrm>
            <a:off x="467544" y="1196752"/>
            <a:ext cx="244827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ÐÐ¾ÑÐ¾Ð¶ÐµÐµ Ð¸Ð·Ð¾Ð±ÑÐ°Ð¶ÐµÐ½Ð¸Ðµ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3717032"/>
            <a:ext cx="252028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ÐÐ°ÑÑÐ¸Ð½ÐºÐ¸ Ð¿Ð¾ Ð·Ð°Ð¿ÑÐ¾ÑÑ ÑÐ°Ð·Ð²Ð¸ÑÐ¸Ðµ Ð¼ÐµÐ»ÐºÐ¾Ð¹ Ð¼Ð¾ÑÐ¾ÑÐ¸ÐºÐ¸ ÑÑÐº ÐºÐ°ÑÑÐ¸Ð½ÐºÐ¸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3645024"/>
            <a:ext cx="2376264" cy="197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03648" y="476672"/>
            <a:ext cx="720080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Глазодвигательные</a:t>
            </a:r>
            <a:r>
              <a:rPr lang="ru-RU" sz="32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упражнения </a:t>
            </a:r>
            <a:endParaRPr lang="ru-RU" sz="3200" b="1" i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омогают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расширить объём зрительного восприятия и влияют на функции речи, внимания и памяти. Тонизируют мышцы, управляющие движением глаз, активизируют кровообращение, снижают умственное утомление.</a:t>
            </a:r>
          </a:p>
          <a:p>
            <a:pPr algn="just"/>
            <a:endParaRPr lang="ru-RU" dirty="0"/>
          </a:p>
        </p:txBody>
      </p:sp>
      <p:pic>
        <p:nvPicPr>
          <p:cNvPr id="6" name="Рисунок 5" descr="ÐÐ°ÑÑÐ¸Ð½ÐºÐ¸ Ð¿Ð¾ Ð·Ð°Ð¿ÑÐ¾ÑÑ ÐÐ»Ð°Ð·Ð¾Ð´Ð²Ð¸Ð³Ð°ÑÐµÐ»ÑÐ½ÑÐµ ÑÐ¿ÑÐ°Ð¶Ð½ÐµÐ½Ð¸Ñ  ÐºÐ°ÑÑÐ¸Ð½ÐºÐ¸"/>
          <p:cNvPicPr/>
          <p:nvPr/>
        </p:nvPicPr>
        <p:blipFill>
          <a:blip r:embed="rId3" cstate="print"/>
          <a:srcRect l="20556" t="29570" r="26388" b="30165"/>
          <a:stretch>
            <a:fillRect/>
          </a:stretch>
        </p:blipFill>
        <p:spPr bwMode="auto">
          <a:xfrm>
            <a:off x="1907704" y="3861048"/>
            <a:ext cx="604867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188640"/>
            <a:ext cx="9144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Упражнения для развития артикуляции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большая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часть моторной коры мозга участвует в мышечных движениях полости рта - артикуляция её активизирует.</a:t>
            </a:r>
          </a:p>
          <a:p>
            <a:pPr algn="just"/>
            <a:endParaRPr lang="ru-RU" dirty="0"/>
          </a:p>
        </p:txBody>
      </p:sp>
      <p:pic>
        <p:nvPicPr>
          <p:cNvPr id="4" name="Рисунок 3" descr="ÐÐ¾ÑÐ¾Ð¶ÐµÐµ Ð¸Ð·Ð¾Ð±ÑÐ°Ð¶ÐµÐ½Ð¸Ðµ"/>
          <p:cNvPicPr/>
          <p:nvPr/>
        </p:nvPicPr>
        <p:blipFill>
          <a:blip r:embed="rId3" cstate="print"/>
          <a:srcRect l="18871" t="25293" r="15768" b="8899"/>
          <a:stretch>
            <a:fillRect/>
          </a:stretch>
        </p:blipFill>
        <p:spPr bwMode="auto">
          <a:xfrm>
            <a:off x="3995936" y="2276872"/>
            <a:ext cx="302433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ÐÐ°ÑÑÐ¸Ð½ÐºÐ¸ Ð¿Ð¾ Ð·Ð°Ð¿ÑÐ¾ÑÑ Ð£Ð¿ÑÐ°Ð¶Ð½ÐµÐ½Ð¸Ñ Ð´Ð»Ñ ÑÐ°Ð·Ð²Ð¸ÑÐ¸Ñ Ð°ÑÑÐ¸ÐºÑÐ»ÑÑÐ¸Ð¸  ÐºÐ°ÑÑÐ¸Ð½ÐºÐ¸"/>
          <p:cNvPicPr/>
          <p:nvPr/>
        </p:nvPicPr>
        <p:blipFill>
          <a:blip r:embed="rId4" cstate="print"/>
          <a:srcRect l="10054" t="24048" r="9662"/>
          <a:stretch>
            <a:fillRect/>
          </a:stretch>
        </p:blipFill>
        <p:spPr bwMode="auto">
          <a:xfrm>
            <a:off x="1763688" y="4437112"/>
            <a:ext cx="288032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ÐÐ°ÑÑÐ¸Ð½ÐºÐ¸ Ð¿Ð¾ Ð·Ð°Ð¿ÑÐ¾ÑÑ Ð£Ð¿ÑÐ°Ð¶Ð½ÐµÐ½Ð¸Ñ Ð´Ð»Ñ ÑÐ°Ð·Ð²Ð¸ÑÐ¸Ñ Ð°ÑÑÐ¸ÐºÑÐ»ÑÑÐ¸Ð¸  ÐºÐ°ÑÑÐ¸Ð½ÐºÐ¸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276872"/>
            <a:ext cx="316835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ÐÐ°ÑÑÐ¸Ð½ÐºÐ¸ Ð¿Ð¾ Ð·Ð°Ð¿ÑÐ¾ÑÑ Ð»Ð¾Ð³Ð¾Ð¿ÐµÐ´Ð¸ÑÐµÑÐºÐ¸Ð¹ ÑÐ°Ð¼Ð¾Ð¼Ð°ÑÑÐ°Ð¶ ÐºÐ°ÑÑÐ¸Ð½ÐºÐ¸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4437112"/>
            <a:ext cx="295232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404664"/>
            <a:ext cx="853244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Упражнения на развитие межполушарного взаимодействия </a:t>
            </a:r>
            <a:endParaRPr lang="ru-RU" sz="3600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Единство мозга складывается из деятельности двух полушарий, тесно связанных между собой системой нервных волокон (мозолистым телом),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которое находится между полушариями головного мозга и необходимо для координации работы мозга и передачи информации из одного полушария в другое.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3433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51720" y="548680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Рисование двумя руками</a:t>
            </a:r>
            <a:endParaRPr lang="ru-RU" sz="32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454</Words>
  <Application>Microsoft Office PowerPoint</Application>
  <PresentationFormat>Экран (4:3)</PresentationFormat>
  <Paragraphs>65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Ya Blondinko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2019-03-24T08:46:03Z</dcterms:created>
  <dcterms:modified xsi:type="dcterms:W3CDTF">2019-08-27T03:37:25Z</dcterms:modified>
</cp:coreProperties>
</file>