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194" y="-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02C-C14D-4287-A6A7-042EDCCF2860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72CC-2517-44F7-AFCE-DB2CD2F3E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08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02C-C14D-4287-A6A7-042EDCCF2860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72CC-2517-44F7-AFCE-DB2CD2F3E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77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02C-C14D-4287-A6A7-042EDCCF2860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72CC-2517-44F7-AFCE-DB2CD2F3E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23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02C-C14D-4287-A6A7-042EDCCF2860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72CC-2517-44F7-AFCE-DB2CD2F3E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241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02C-C14D-4287-A6A7-042EDCCF2860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72CC-2517-44F7-AFCE-DB2CD2F3E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49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02C-C14D-4287-A6A7-042EDCCF2860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72CC-2517-44F7-AFCE-DB2CD2F3E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419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02C-C14D-4287-A6A7-042EDCCF2860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72CC-2517-44F7-AFCE-DB2CD2F3E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26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02C-C14D-4287-A6A7-042EDCCF2860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72CC-2517-44F7-AFCE-DB2CD2F3E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13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02C-C14D-4287-A6A7-042EDCCF2860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72CC-2517-44F7-AFCE-DB2CD2F3E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13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02C-C14D-4287-A6A7-042EDCCF2860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72CC-2517-44F7-AFCE-DB2CD2F3E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81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A02C-C14D-4287-A6A7-042EDCCF2860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72CC-2517-44F7-AFCE-DB2CD2F3E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6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5A02C-C14D-4287-A6A7-042EDCCF2860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A72CC-2517-44F7-AFCE-DB2CD2F3E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8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" y="0"/>
            <a:ext cx="9119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595" y="1772816"/>
            <a:ext cx="8424936" cy="1470025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Культурное развитие народов Советского Союза и русская культура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58199" y="4725144"/>
            <a:ext cx="3384376" cy="1752600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студентка группы ПНК-2А</a:t>
            </a:r>
            <a:b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Проверила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Якимова Наталья Ивановна</a:t>
            </a:r>
            <a:endParaRPr lang="ru-RU" sz="2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4985269" cy="278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45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5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908720"/>
            <a:ext cx="67687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1" y="2210444"/>
            <a:ext cx="3729683" cy="248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1" y="4326680"/>
            <a:ext cx="4331488" cy="242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16977"/>
            <a:ext cx="8208912" cy="461665"/>
          </a:xfrm>
          <a:prstGeom prst="rect">
            <a:avLst/>
          </a:prstGeom>
          <a:solidFill>
            <a:schemeClr val="accent3">
              <a:lumMod val="60000"/>
              <a:lumOff val="40000"/>
              <a:alpha val="7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Особенности культуры в первые годы Советской власти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6801" y="933749"/>
            <a:ext cx="7730397" cy="101566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Новые ориентиры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социокультурного развития: мировая революция, коммунистическое общество, всеобщее равенство и братство.</a:t>
            </a:r>
          </a:p>
        </p:txBody>
      </p:sp>
      <p:pic>
        <p:nvPicPr>
          <p:cNvPr id="1031" name="Picture 7" descr="ÐÐ°ÑÑÐ¸Ð½ÐºÐ¸ Ð¿Ð¾ Ð·Ð°Ð¿ÑÐ¾ÑÑ ÑÐ¾Ð½ ÐºÑÐ°ÑÐ½Ð°Ñ Ð°ÑÐ¼Ð¸Ñ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03" y="2474533"/>
            <a:ext cx="4524042" cy="37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01380" y="619666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К.Юон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Парад Красной Армии. 1923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3671" y="116632"/>
            <a:ext cx="8892480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 Духовная и художественная культура периода 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тоталитаризма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1" y="1121898"/>
            <a:ext cx="3639336" cy="242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90293"/>
            <a:ext cx="4587646" cy="296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72579" y="6356970"/>
            <a:ext cx="310277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Съезд писателей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СССР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1556792"/>
            <a:ext cx="4572000" cy="163121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«Железный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занавес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" отделял общество от остального мира не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только в территориально-политическом, но и в духовном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отношении.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3671" y="3789040"/>
            <a:ext cx="4040297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Литература и искусство были поставлены на службу коммунистической идеологии и пропаганде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5289499"/>
            <a:ext cx="3672408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торая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половина 30-х годов - это этап формирования сталинизма, политизации культуры. </a:t>
            </a:r>
          </a:p>
        </p:txBody>
      </p:sp>
    </p:spTree>
    <p:extLst>
      <p:ext uri="{BB962C8B-B14F-4D97-AF65-F5344CB8AC3E}">
        <p14:creationId xmlns:p14="http://schemas.microsoft.com/office/powerpoint/2010/main" val="254058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496944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Великая Отечественная война в истории отечественной культуры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648399" cy="357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665" y="1546994"/>
            <a:ext cx="2474669" cy="35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44" y="1532217"/>
            <a:ext cx="2539601" cy="360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1" y="5301208"/>
            <a:ext cx="2648399" cy="1061829"/>
          </a:xfrm>
          <a:prstGeom prst="rect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Плакат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Кукрыниксов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«Разгромим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и уничтожим врага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34665" y="5317433"/>
            <a:ext cx="247467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лакат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И.М.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Тоидзе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"Родина-Мать зовет!"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46444" y="5261316"/>
            <a:ext cx="25396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Дмитрий Дмитриевич</a:t>
            </a:r>
          </a:p>
          <a:p>
            <a:pPr algn="ctr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Шостакович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0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52019" y="188640"/>
            <a:ext cx="3839962" cy="4770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Мода в советский период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4" y="980728"/>
            <a:ext cx="3791128" cy="288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59" y="3862212"/>
            <a:ext cx="2226694" cy="297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55" y="764704"/>
            <a:ext cx="495584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5" y="3573016"/>
            <a:ext cx="4717395" cy="33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58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424936" cy="4770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Советская культура в период "оттепели" и "застоя"</a:t>
            </a:r>
          </a:p>
        </p:txBody>
      </p:sp>
      <p:pic>
        <p:nvPicPr>
          <p:cNvPr id="6146" name="Picture 2" descr="ÐÐ°ÑÑÐ¸Ð½ÐºÐ¸ Ð¿Ð¾ Ð·Ð°Ð¿ÑÐ¾ÑÑ ÑÑÑÑÐµÐ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6" y="886216"/>
            <a:ext cx="3713492" cy="24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034" y="3361878"/>
            <a:ext cx="3569476" cy="4154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Никита Хрущев</a:t>
            </a:r>
          </a:p>
        </p:txBody>
      </p:sp>
      <p:pic>
        <p:nvPicPr>
          <p:cNvPr id="6148" name="Picture 4" descr="ÐÐ°ÑÑÐ¸Ð½ÐºÐ¸ Ð¿Ð¾ Ð·Ð°Ð¿ÑÐ¾ÑÑ ÑÑÐ±ÑÐ¾Ð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838" y="1057622"/>
            <a:ext cx="315035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07074" y="5733256"/>
            <a:ext cx="1966949" cy="4154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Поэт Н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Рубцов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6" y="3852773"/>
            <a:ext cx="3789388" cy="252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8026" y="6381328"/>
            <a:ext cx="3789388" cy="4154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Московский театр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Таганке</a:t>
            </a:r>
          </a:p>
        </p:txBody>
      </p:sp>
    </p:spTree>
    <p:extLst>
      <p:ext uri="{BB962C8B-B14F-4D97-AF65-F5344CB8AC3E}">
        <p14:creationId xmlns:p14="http://schemas.microsoft.com/office/powerpoint/2010/main" val="321540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26587" y="188640"/>
            <a:ext cx="6290825" cy="4770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Отечественная культура и "перестройка"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70" y="836712"/>
            <a:ext cx="419340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39970" y="3429000"/>
            <a:ext cx="1833387" cy="4154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М.С. Горбачев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89201"/>
            <a:ext cx="4572000" cy="163121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Исчез монолит "советской культуры", искусственно скрепленный идеологическими догмами. Культурная жизнь стала несравненно сложнее, разнообразнее,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многовариантнее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7" y="3429000"/>
            <a:ext cx="4607415" cy="256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323" y="4000357"/>
            <a:ext cx="3815157" cy="285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31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173</Words>
  <Application>Microsoft Office PowerPoint</Application>
  <PresentationFormat>Экран (4:3)</PresentationFormat>
  <Paragraphs>23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Культурное развитие народов Советского Союза и русская культура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11</cp:revision>
  <dcterms:created xsi:type="dcterms:W3CDTF">2018-09-09T17:11:38Z</dcterms:created>
  <dcterms:modified xsi:type="dcterms:W3CDTF">2019-08-27T10:50:20Z</dcterms:modified>
</cp:coreProperties>
</file>