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3" r:id="rId8"/>
    <p:sldId id="262" r:id="rId9"/>
    <p:sldId id="268" r:id="rId10"/>
    <p:sldId id="265" r:id="rId11"/>
    <p:sldId id="269" r:id="rId12"/>
    <p:sldId id="273" r:id="rId13"/>
    <p:sldId id="274" r:id="rId14"/>
    <p:sldId id="283" r:id="rId15"/>
    <p:sldId id="287" r:id="rId16"/>
    <p:sldId id="279" r:id="rId17"/>
    <p:sldId id="28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470BA-672D-4275-BDE1-2EAEE7DECB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28.08.2019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8215370" cy="189865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dirty="0" smtClean="0"/>
              <a:t>В здоровом теле здоровый дух</a:t>
            </a:r>
            <a:endParaRPr lang="ru-RU" sz="80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28596" y="1928802"/>
            <a:ext cx="8429684" cy="1752600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Выполнила ученица  </a:t>
            </a:r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Учитель физической культуры</a:t>
            </a:r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МБОУ СШ №75</a:t>
            </a:r>
          </a:p>
          <a:p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Каленкова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М.А.</a:t>
            </a:r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3" descr="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643314"/>
            <a:ext cx="4241156" cy="3075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14620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Подвижный, быстрый человек</a:t>
            </a:r>
            <a:br>
              <a:rPr lang="ru-RU" sz="44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</a:br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Гордится стройным станом.</a:t>
            </a:r>
            <a:br>
              <a:rPr lang="ru-RU" sz="44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</a:br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Сидящий сиднем целый век</a:t>
            </a:r>
            <a:br>
              <a:rPr lang="ru-RU" sz="44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</a:br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Подвержен всем изъянам.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/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</a:br>
            <a:endParaRPr lang="ru-RU" dirty="0"/>
          </a:p>
        </p:txBody>
      </p:sp>
      <p:pic>
        <p:nvPicPr>
          <p:cNvPr id="7171" name="Picture 3" descr="C:\Users\оо\Desktop\images (5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3286124"/>
            <a:ext cx="3945276" cy="3229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оо\Desktop\images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857232"/>
            <a:ext cx="7929617" cy="527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1187450" y="5445125"/>
            <a:ext cx="6192838" cy="1152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7467600" cy="581025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tx1"/>
                </a:solidFill>
              </a:rPr>
              <a:t>Вредные привычки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16387" name="TextBox 3"/>
          <p:cNvSpPr txBox="1">
            <a:spLocks noChangeArrowheads="1"/>
          </p:cNvSpPr>
          <p:nvPr/>
        </p:nvSpPr>
        <p:spPr bwMode="auto">
          <a:xfrm>
            <a:off x="468313" y="1125538"/>
            <a:ext cx="30241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latin typeface="Century Schoolbook" pitchFamily="18" charset="0"/>
              </a:rPr>
              <a:t>Курение</a:t>
            </a:r>
          </a:p>
        </p:txBody>
      </p:sp>
      <p:sp>
        <p:nvSpPr>
          <p:cNvPr id="16388" name="TextBox 4"/>
          <p:cNvSpPr txBox="1">
            <a:spLocks noChangeArrowheads="1"/>
          </p:cNvSpPr>
          <p:nvPr/>
        </p:nvSpPr>
        <p:spPr bwMode="auto">
          <a:xfrm>
            <a:off x="3132138" y="1700213"/>
            <a:ext cx="25193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latin typeface="Century Schoolbook" pitchFamily="18" charset="0"/>
              </a:rPr>
              <a:t>Алкоголь</a:t>
            </a:r>
          </a:p>
        </p:txBody>
      </p:sp>
      <p:sp>
        <p:nvSpPr>
          <p:cNvPr id="16389" name="TextBox 5"/>
          <p:cNvSpPr txBox="1">
            <a:spLocks noChangeArrowheads="1"/>
          </p:cNvSpPr>
          <p:nvPr/>
        </p:nvSpPr>
        <p:spPr bwMode="auto">
          <a:xfrm>
            <a:off x="5795963" y="2276475"/>
            <a:ext cx="3024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latin typeface="Century Schoolbook" pitchFamily="18" charset="0"/>
              </a:rPr>
              <a:t>Наркотики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4211638" y="4941888"/>
            <a:ext cx="360362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95288" y="4868863"/>
            <a:ext cx="80645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2" name="TextBox 11"/>
          <p:cNvSpPr txBox="1">
            <a:spLocks noChangeArrowheads="1"/>
          </p:cNvSpPr>
          <p:nvPr/>
        </p:nvSpPr>
        <p:spPr bwMode="auto">
          <a:xfrm>
            <a:off x="900113" y="5445125"/>
            <a:ext cx="676751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latin typeface="Century Schoolbook" pitchFamily="18" charset="0"/>
              </a:rPr>
              <a:t>Не совместимы с понятием здорового образа жизни!</a:t>
            </a:r>
          </a:p>
        </p:txBody>
      </p:sp>
      <p:pic>
        <p:nvPicPr>
          <p:cNvPr id="16393" name="Рисунок 13" descr="8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844675"/>
            <a:ext cx="2303462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4" name="Рисунок 14" descr="9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32138" y="2349500"/>
            <a:ext cx="2411412" cy="160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5" name="Рисунок 16" descr="11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0425" y="2924175"/>
            <a:ext cx="2376488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6" name="Рисунок 18" descr="13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5825" y="260350"/>
            <a:ext cx="1374775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5750"/>
            <a:ext cx="7772400" cy="12144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b="1" dirty="0" smtClean="0">
                <a:solidFill>
                  <a:srgbClr val="C00000"/>
                </a:solidFill>
                <a:latin typeface="Georgia" pitchFamily="18" charset="0"/>
                <a:cs typeface="Times New Roman" charset="0"/>
              </a:rPr>
              <a:t>Курение - одна из вреднейших привычек</a:t>
            </a:r>
            <a:r>
              <a:rPr lang="ru-RU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3379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714500"/>
            <a:ext cx="4281488" cy="485775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  <a:cs typeface="Times New Roman" charset="0"/>
              </a:rPr>
              <a:t>    Исследованиями доказано, в чем вред курения. В дыме табака содержится более 30 ядовитых веществ: никотин, углекислый газ, окись углерода, синильная кислота, амиак, смолистые вещества, органические кислоты и другие.</a:t>
            </a:r>
            <a:br>
              <a:rPr lang="ru-RU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  <a:cs typeface="Times New Roman" charset="0"/>
              </a:rPr>
            </a:br>
            <a:r>
              <a:rPr lang="ru-RU" sz="2800" dirty="0" smtClean="0">
                <a:latin typeface="Georgia" pitchFamily="18" charset="0"/>
                <a:cs typeface="Times New Roman" charset="0"/>
              </a:rPr>
              <a:t/>
            </a:r>
            <a:br>
              <a:rPr lang="ru-RU" sz="2800" dirty="0" smtClean="0">
                <a:latin typeface="Georgia" pitchFamily="18" charset="0"/>
                <a:cs typeface="Times New Roman" charset="0"/>
              </a:rPr>
            </a:br>
            <a:endParaRPr lang="ru-RU" sz="2800" dirty="0" smtClean="0">
              <a:latin typeface="Georgia" pitchFamily="18" charset="0"/>
              <a:cs typeface="Times New Roman" charset="0"/>
            </a:endParaRPr>
          </a:p>
        </p:txBody>
      </p:sp>
      <p:pic>
        <p:nvPicPr>
          <p:cNvPr id="33796" name="Содержимое 5" descr="0_643b3_b24b2d2f_XL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00034" y="1643050"/>
            <a:ext cx="3857625" cy="4826000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2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62025"/>
          </a:xfrm>
        </p:spPr>
        <p:txBody>
          <a:bodyPr/>
          <a:lstStyle/>
          <a:p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Алкоголизм.</a:t>
            </a:r>
          </a:p>
        </p:txBody>
      </p:sp>
      <p:sp>
        <p:nvSpPr>
          <p:cNvPr id="39940" name="TextBox 4"/>
          <p:cNvSpPr txBox="1">
            <a:spLocks noChangeArrowheads="1"/>
          </p:cNvSpPr>
          <p:nvPr/>
        </p:nvSpPr>
        <p:spPr bwMode="auto">
          <a:xfrm>
            <a:off x="5143500" y="1928813"/>
            <a:ext cx="371475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3600" dirty="0">
                <a:solidFill>
                  <a:srgbClr val="C00000"/>
                </a:solidFill>
                <a:latin typeface="Georgia" pitchFamily="18" charset="0"/>
              </a:rPr>
              <a:t>«Пьянство – есть упражнение в </a:t>
            </a:r>
            <a:r>
              <a:rPr lang="ru-RU" sz="3600" dirty="0" smtClean="0">
                <a:solidFill>
                  <a:srgbClr val="C00000"/>
                </a:solidFill>
                <a:latin typeface="Georgia" pitchFamily="18" charset="0"/>
              </a:rPr>
              <a:t>безумии»</a:t>
            </a:r>
          </a:p>
          <a:p>
            <a:pPr>
              <a:defRPr/>
            </a:pPr>
            <a:r>
              <a:rPr lang="ru-RU" sz="3600" dirty="0" smtClean="0">
                <a:solidFill>
                  <a:srgbClr val="C00000"/>
                </a:solidFill>
                <a:latin typeface="Georgia" pitchFamily="18" charset="0"/>
              </a:rPr>
              <a:t>              Пифагор </a:t>
            </a:r>
            <a:endParaRPr lang="ru-RU" sz="3600" dirty="0">
              <a:solidFill>
                <a:srgbClr val="C00000"/>
              </a:solidFill>
              <a:latin typeface="Georgia" pitchFamily="18" charset="0"/>
            </a:endParaRPr>
          </a:p>
        </p:txBody>
      </p:sp>
      <p:pic>
        <p:nvPicPr>
          <p:cNvPr id="10242" name="Picture 2" descr="C:\Users\оо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071678"/>
            <a:ext cx="4643470" cy="414340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40" grpId="0"/>
      <p:bldP spid="39940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Содержимое 3" descr="d78829a59952700b67d32b8da9dd2281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02136" y="2036687"/>
            <a:ext cx="3812674" cy="4678461"/>
          </a:xfrm>
        </p:spPr>
      </p:pic>
      <p:pic>
        <p:nvPicPr>
          <p:cNvPr id="4" name="Содержимое 5" descr="554418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071934" y="214290"/>
            <a:ext cx="4686300" cy="2343150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0" y="3571876"/>
            <a:ext cx="3643312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dirty="0">
                <a:solidFill>
                  <a:srgbClr val="C00000"/>
                </a:solidFill>
                <a:latin typeface="Georgia" pitchFamily="18" charset="0"/>
              </a:rPr>
              <a:t>Сделай правильный выбор!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оо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714356"/>
            <a:ext cx="7815832" cy="5854330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БУДЬТЕ ЗДОРОВЫ!</a:t>
            </a:r>
            <a:endParaRPr lang="ru-RU" dirty="0"/>
          </a:p>
        </p:txBody>
      </p:sp>
      <p:pic>
        <p:nvPicPr>
          <p:cNvPr id="13315" name="Picture 3" descr="C:\Users\оо\Desktop\скачанные файл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122571"/>
            <a:ext cx="7116082" cy="4735429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/>
          <a:lstStyle/>
          <a:p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  <a:cs typeface="Times New Roman" charset="0"/>
              </a:rPr>
              <a:t>Здоровье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cs typeface="Times New Roman" charset="0"/>
              </a:rPr>
              <a:t>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cs typeface="Times New Roman" charset="0"/>
              </a:rPr>
              <a:t>это одна из важнейших жизненных ценностей человека, залог благополучия и долголетия.</a:t>
            </a:r>
          </a:p>
          <a:p>
            <a:pPr>
              <a:buNone/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cs typeface="Times New Roman" charset="0"/>
              </a:rPr>
              <a:t>   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  <a:cs typeface="Times New Roman" charset="0"/>
              </a:rPr>
              <a:t>Хорошeе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cs typeface="Times New Roman" charset="0"/>
              </a:rPr>
              <a:t> здоровье – </a:t>
            </a:r>
          </a:p>
          <a:p>
            <a:pPr>
              <a:buNone/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cs typeface="Times New Roman" charset="0"/>
              </a:rPr>
              <a:t>       основа долгой,</a:t>
            </a:r>
          </a:p>
          <a:p>
            <a:pPr>
              <a:buNone/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cs typeface="Times New Roman" charset="0"/>
              </a:rPr>
              <a:t>     счастливой</a:t>
            </a:r>
          </a:p>
          <a:p>
            <a:pPr>
              <a:buNone/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cs typeface="Times New Roman" charset="0"/>
              </a:rPr>
              <a:t>    и полноценной</a:t>
            </a:r>
          </a:p>
          <a:p>
            <a:pPr>
              <a:buNone/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cs typeface="Times New Roman" charset="0"/>
              </a:rPr>
              <a:t>             жизни.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endParaRPr lang="ru-RU" dirty="0"/>
          </a:p>
        </p:txBody>
      </p:sp>
      <p:pic>
        <p:nvPicPr>
          <p:cNvPr id="4" name="Рисунок 5" descr="bn22900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1" y="2928933"/>
            <a:ext cx="4711176" cy="3143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>Здоровый человек 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весёлый  </a:t>
            </a:r>
          </a:p>
          <a:p>
            <a:r>
              <a:rPr lang="ru-RU" dirty="0" smtClean="0"/>
              <a:t>бодрый  </a:t>
            </a:r>
          </a:p>
          <a:p>
            <a:r>
              <a:rPr lang="ru-RU" dirty="0" smtClean="0"/>
              <a:t>энергичный </a:t>
            </a:r>
          </a:p>
          <a:p>
            <a:r>
              <a:rPr lang="ru-RU" dirty="0" smtClean="0"/>
              <a:t>у него чистая кожа  </a:t>
            </a:r>
          </a:p>
          <a:p>
            <a:r>
              <a:rPr lang="ru-RU" dirty="0" smtClean="0"/>
              <a:t>блестящие волосы </a:t>
            </a:r>
          </a:p>
          <a:p>
            <a:r>
              <a:rPr lang="ru-RU" dirty="0" smtClean="0"/>
              <a:t>отдохнувший </a:t>
            </a:r>
          </a:p>
          <a:p>
            <a:r>
              <a:rPr lang="ru-RU" dirty="0" smtClean="0"/>
              <a:t>хороший сон </a:t>
            </a:r>
          </a:p>
          <a:p>
            <a:endParaRPr lang="ru-RU" dirty="0"/>
          </a:p>
        </p:txBody>
      </p:sp>
      <p:pic>
        <p:nvPicPr>
          <p:cNvPr id="4" name="Рисунок 6" descr="7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1" y="2071678"/>
            <a:ext cx="4556130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54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5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54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5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5400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                               </a:t>
            </a:r>
            <a:r>
              <a:rPr lang="ru-RU" sz="54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/>
            </a:r>
            <a:br>
              <a:rPr lang="ru-RU" sz="54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r>
              <a:rPr lang="ru-RU" sz="5400" dirty="0" smtClean="0">
                <a:solidFill>
                  <a:srgbClr val="C00000"/>
                </a:solidFill>
                <a:latin typeface="+mn-lt"/>
              </a:rPr>
              <a:t>Здоровый образ жизни</a:t>
            </a:r>
            <a:endParaRPr lang="ru-RU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8" name="Прямоугольник 12"/>
          <p:cNvSpPr>
            <a:spLocks noGrp="1" noChangeArrowheads="1"/>
          </p:cNvSpPr>
          <p:nvPr>
            <p:ph idx="1"/>
          </p:nvPr>
        </p:nvSpPr>
        <p:spPr bwMode="auto">
          <a:xfrm>
            <a:off x="3143240" y="2857496"/>
            <a:ext cx="2286016" cy="1643074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algn="ctr">
              <a:buNone/>
              <a:defRPr/>
            </a:pPr>
            <a:r>
              <a:rPr lang="ru-RU" sz="2400" dirty="0" smtClean="0">
                <a:latin typeface="Georgia" pitchFamily="18" charset="0"/>
              </a:rPr>
              <a:t>Активная деятельность (спорт) и активный отдых</a:t>
            </a:r>
            <a:endParaRPr lang="ru-RU" sz="2400" dirty="0">
              <a:latin typeface="Georgia" pitchFamily="18" charset="0"/>
            </a:endParaRPr>
          </a:p>
        </p:txBody>
      </p:sp>
      <p:sp>
        <p:nvSpPr>
          <p:cNvPr id="9" name="Прямоугольник 10"/>
          <p:cNvSpPr>
            <a:spLocks noChangeArrowheads="1"/>
          </p:cNvSpPr>
          <p:nvPr/>
        </p:nvSpPr>
        <p:spPr bwMode="auto">
          <a:xfrm>
            <a:off x="357158" y="2214554"/>
            <a:ext cx="2357437" cy="11430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2400" dirty="0">
                <a:latin typeface="Georgia" pitchFamily="18" charset="0"/>
              </a:rPr>
              <a:t>Правильное питание</a:t>
            </a:r>
          </a:p>
        </p:txBody>
      </p:sp>
      <p:sp>
        <p:nvSpPr>
          <p:cNvPr id="10" name="Прямоугольник 11"/>
          <p:cNvSpPr>
            <a:spLocks noChangeArrowheads="1"/>
          </p:cNvSpPr>
          <p:nvPr/>
        </p:nvSpPr>
        <p:spPr bwMode="auto">
          <a:xfrm>
            <a:off x="5786446" y="2214554"/>
            <a:ext cx="2500312" cy="1214438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2400" dirty="0">
                <a:latin typeface="Georgia" pitchFamily="18" charset="0"/>
              </a:rPr>
              <a:t>Закаливание.</a:t>
            </a:r>
          </a:p>
          <a:p>
            <a:pPr algn="ctr">
              <a:defRPr/>
            </a:pPr>
            <a:r>
              <a:rPr lang="ru-RU" sz="2400" dirty="0">
                <a:latin typeface="Georgia" pitchFamily="18" charset="0"/>
              </a:rPr>
              <a:t>Здоровый сон</a:t>
            </a:r>
          </a:p>
        </p:txBody>
      </p:sp>
      <p:sp>
        <p:nvSpPr>
          <p:cNvPr id="11" name="Прямоугольник 9"/>
          <p:cNvSpPr>
            <a:spLocks noChangeArrowheads="1"/>
          </p:cNvSpPr>
          <p:nvPr/>
        </p:nvSpPr>
        <p:spPr bwMode="auto">
          <a:xfrm>
            <a:off x="6000760" y="4429132"/>
            <a:ext cx="2000250" cy="1285875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2400" dirty="0" smtClean="0">
                <a:latin typeface="Georgia" pitchFamily="18" charset="0"/>
              </a:rPr>
              <a:t>Отказ от вредных привычек</a:t>
            </a:r>
            <a:endParaRPr lang="ru-RU" sz="2400" dirty="0">
              <a:latin typeface="Georg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643314"/>
            <a:ext cx="2074863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i="1" dirty="0" smtClean="0">
                <a:solidFill>
                  <a:srgbClr val="002060"/>
                </a:solidFill>
                <a:latin typeface="Georgia" pitchFamily="18" charset="0"/>
              </a:rPr>
              <a:t>Закаливание</a:t>
            </a:r>
            <a:r>
              <a:rPr lang="ru-RU" sz="4000" dirty="0" smtClean="0">
                <a:solidFill>
                  <a:srgbClr val="002060"/>
                </a:solidFill>
                <a:latin typeface="Georgia" pitchFamily="18" charset="0"/>
              </a:rPr>
              <a:t> – это тренировка защитных сил организма.</a:t>
            </a:r>
            <a:endParaRPr lang="ru-RU" sz="4000" dirty="0">
              <a:solidFill>
                <a:srgbClr val="002060"/>
              </a:solidFill>
            </a:endParaRPr>
          </a:p>
        </p:txBody>
      </p:sp>
      <p:pic>
        <p:nvPicPr>
          <p:cNvPr id="4" name="Picture 2" descr="F:\школа картинки\item_548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5008" y="4675247"/>
            <a:ext cx="3238506" cy="2182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F:\школа картинки\med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429000"/>
            <a:ext cx="2162175" cy="328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F:\школа картинки\1082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0298" y="2071678"/>
            <a:ext cx="4387850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0002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Полноценный сон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– это не только необходимое условие здорового существования, но и показатель здоровья.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zdorovyj-son–osnova-krasoty-zhenshhiny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214686"/>
            <a:ext cx="5715040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14818"/>
            <a:ext cx="8258204" cy="2109782"/>
          </a:xfrm>
        </p:spPr>
        <p:txBody>
          <a:bodyPr/>
          <a:lstStyle/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lang="ru-RU" sz="2800" kern="0" dirty="0" smtClean="0">
                <a:solidFill>
                  <a:srgbClr val="002060"/>
                </a:solidFill>
                <a:latin typeface="Georgia" pitchFamily="18" charset="0"/>
              </a:rPr>
              <a:t>Ложиться желательно не позднее 22ч.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lang="ru-RU" sz="2800" kern="0" dirty="0" smtClean="0">
                <a:solidFill>
                  <a:srgbClr val="002060"/>
                </a:solidFill>
                <a:latin typeface="Georgia" pitchFamily="18" charset="0"/>
              </a:rPr>
              <a:t>Чем  меньше одежды тем лучше.</a:t>
            </a:r>
          </a:p>
          <a:p>
            <a:pPr marL="342900" lvl="0" indent="-342900" eaLnBrk="0" fontAlgn="base" hangingPunct="0"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lang="ru-RU" sz="2800" kern="0" dirty="0" smtClean="0">
                <a:solidFill>
                  <a:srgbClr val="002060"/>
                </a:solidFill>
                <a:latin typeface="Georgia" pitchFamily="18" charset="0"/>
              </a:rPr>
              <a:t>В спальне обязательно должен быть свежий воздух.</a:t>
            </a:r>
          </a:p>
          <a:p>
            <a:endParaRPr lang="ru-RU" dirty="0"/>
          </a:p>
        </p:txBody>
      </p:sp>
      <p:pic>
        <p:nvPicPr>
          <p:cNvPr id="2050" name="Picture 2" descr="C:\Users\оо\Desktop\papyi-vo-sne-ne-slyishat-kak-plachet-rebenok-460x3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85728"/>
            <a:ext cx="5734635" cy="38147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>
            <a:noAutofit/>
          </a:bodyPr>
          <a:lstStyle/>
          <a:p>
            <a:r>
              <a:rPr lang="ru-RU" sz="4400" i="1" dirty="0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Правильное питание </a:t>
            </a:r>
            <a:r>
              <a:rPr lang="ru-RU" sz="4400" dirty="0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– основа здорового образа жизни.</a:t>
            </a:r>
            <a:endParaRPr lang="ru-RU" sz="44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3074" name="Picture 2" descr="C:\Users\оо\Desktop\images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428868"/>
            <a:ext cx="5775534" cy="38433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оо\Desktop\pravilnoe-pitanie-na-den-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917141"/>
            <a:ext cx="8055402" cy="59408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84</TotalTime>
  <Words>211</Words>
  <PresentationFormat>Экран (4:3)</PresentationFormat>
  <Paragraphs>45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В здоровом теле здоровый дух</vt:lpstr>
      <vt:lpstr>Здоровье  -</vt:lpstr>
      <vt:lpstr> Здоровый человек </vt:lpstr>
      <vt:lpstr>                                                                        Здоровый образ жизни</vt:lpstr>
      <vt:lpstr>Закаливание – это тренировка защитных сил организма.</vt:lpstr>
      <vt:lpstr>Полноценный сон – это не только необходимое условие здорового существования, но и показатель здоровья.</vt:lpstr>
      <vt:lpstr>Слайд 7</vt:lpstr>
      <vt:lpstr>Правильное питание – основа здорового образа жизни.</vt:lpstr>
      <vt:lpstr>Слайд 9</vt:lpstr>
      <vt:lpstr>Подвижный, быстрый человек Гордится стройным станом. Сидящий сиднем целый век Подвержен всем изъянам. </vt:lpstr>
      <vt:lpstr>Слайд 11</vt:lpstr>
      <vt:lpstr>Вредные привычки</vt:lpstr>
      <vt:lpstr>Курение - одна из вреднейших привычек </vt:lpstr>
      <vt:lpstr>Алкоголизм.</vt:lpstr>
      <vt:lpstr>Слайд 15</vt:lpstr>
      <vt:lpstr>Слайд 16</vt:lpstr>
      <vt:lpstr>БУДЬТЕ ЗДОРОВЫ!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здоровом теле</dc:title>
  <dc:creator>оо</dc:creator>
  <cp:lastModifiedBy>1</cp:lastModifiedBy>
  <cp:revision>27</cp:revision>
  <dcterms:created xsi:type="dcterms:W3CDTF">2016-05-11T20:35:05Z</dcterms:created>
  <dcterms:modified xsi:type="dcterms:W3CDTF">2019-08-28T03:03:35Z</dcterms:modified>
</cp:coreProperties>
</file>