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Основные понятия в тригонометрии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32190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3200" b="1" dirty="0"/>
              <a:t>Синус, </a:t>
            </a:r>
            <a:r>
              <a:rPr lang="ru-RU" sz="3200" b="1" dirty="0" smtClean="0"/>
              <a:t>косинус, </a:t>
            </a:r>
            <a:r>
              <a:rPr lang="ru-RU" sz="3200" b="1" dirty="0"/>
              <a:t>тангенс </a:t>
            </a:r>
            <a:r>
              <a:rPr lang="ru-RU" sz="3200" b="1" dirty="0" smtClean="0"/>
              <a:t>и котангенс углов</a:t>
            </a:r>
            <a:r>
              <a:rPr lang="ru-RU" sz="3200" b="1" dirty="0"/>
              <a:t> a и - a</a:t>
            </a:r>
            <a:r>
              <a:rPr lang="ru-RU" sz="3200" b="1" dirty="0" smtClean="0"/>
              <a:t>.</a:t>
            </a:r>
          </a:p>
          <a:p>
            <a:pPr marL="114300" indent="0" algn="ctr">
              <a:buNone/>
            </a:pPr>
            <a:endParaRPr lang="ru-RU" sz="3200" b="1" dirty="0"/>
          </a:p>
          <a:p>
            <a:pPr marL="114300" indent="0" algn="ctr">
              <a:buNone/>
            </a:pPr>
            <a:endParaRPr lang="ru-RU" sz="3200" dirty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hello_html_m953a877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156" y="1898553"/>
            <a:ext cx="2770410" cy="666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ello_html_m470c4ea7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156" y="2852937"/>
            <a:ext cx="2770410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ello_html_m436e6871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156" y="3789040"/>
            <a:ext cx="2664296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ello_html_717060ae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156" y="4609492"/>
            <a:ext cx="2770410" cy="6917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243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5865515"/>
          </a:xfrm>
        </p:spPr>
        <p:txBody>
          <a:bodyPr/>
          <a:lstStyle/>
          <a:p>
            <a:pPr marL="114300" indent="0">
              <a:buNone/>
            </a:pPr>
            <a:r>
              <a:rPr lang="ru-RU" sz="2800" dirty="0"/>
              <a:t>Угол в 1 радиан, это центральный угол, который опирается на дугу окружности, длина которой равна длине радиуса.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hello_html_m29783be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446449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527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572149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dirty="0"/>
              <a:t>Справедливы формулы зависимости между радианной и градусной </a:t>
            </a:r>
            <a:r>
              <a:rPr lang="ru-RU" sz="3200" dirty="0" smtClean="0"/>
              <a:t>мерой:</a:t>
            </a:r>
          </a:p>
          <a:p>
            <a:pPr marL="114300" indent="0">
              <a:buNone/>
            </a:pPr>
            <a:endParaRPr lang="ru-RU" sz="3200" dirty="0"/>
          </a:p>
        </p:txBody>
      </p:sp>
      <p:pic>
        <p:nvPicPr>
          <p:cNvPr id="4" name="Рисунок 3" descr="hello_html_m5e3b56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6264696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ello_html_dcfa73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77072"/>
            <a:ext cx="6264696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70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57028" y="332656"/>
            <a:ext cx="8917726" cy="1512168"/>
          </a:xfrm>
        </p:spPr>
        <p:txBody>
          <a:bodyPr/>
          <a:lstStyle/>
          <a:p>
            <a:pPr marL="114300" indent="0">
              <a:buNone/>
            </a:pPr>
            <a:r>
              <a:rPr lang="ru-RU" sz="2800" b="1" dirty="0"/>
              <a:t>Таблица значений наиболее часто встречающихся углов в градусах и радианах:</a:t>
            </a:r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09"/>
          <a:stretch/>
        </p:blipFill>
        <p:spPr>
          <a:xfrm>
            <a:off x="178292" y="2493818"/>
            <a:ext cx="8787416" cy="17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1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3600" b="1" dirty="0" smtClean="0"/>
              <a:t>Тригонометрический круг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hello_html_24ba1f7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4824536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50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ello_html_m557732d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5976664" cy="4608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04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332" y="476672"/>
            <a:ext cx="8888737" cy="564949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b="1" dirty="0"/>
              <a:t>Синус, косинус, тангенс и </a:t>
            </a:r>
            <a:r>
              <a:rPr lang="ru-RU" sz="3200" b="1" dirty="0" smtClean="0"/>
              <a:t>котангенс</a:t>
            </a:r>
          </a:p>
          <a:p>
            <a:pPr marL="114300" indent="0">
              <a:buNone/>
            </a:pPr>
            <a:endParaRPr lang="ru-RU" sz="3200" b="1" dirty="0"/>
          </a:p>
          <a:p>
            <a:pPr marL="114300" indent="0">
              <a:buNone/>
            </a:pPr>
            <a:r>
              <a:rPr lang="ru-RU" sz="3000" dirty="0"/>
              <a:t>Косинусом угла</a:t>
            </a:r>
            <a:r>
              <a:rPr lang="ru-RU" sz="3000" b="1" dirty="0"/>
              <a:t> </a:t>
            </a:r>
            <a:r>
              <a:rPr lang="ru-RU" sz="3000" dirty="0"/>
              <a:t>α называется абсцисса </a:t>
            </a:r>
            <a:r>
              <a:rPr lang="ru-RU" sz="3000" i="1" dirty="0"/>
              <a:t>x</a:t>
            </a:r>
            <a:r>
              <a:rPr lang="ru-RU" sz="3000" dirty="0"/>
              <a:t> точки </a:t>
            </a:r>
            <a:endParaRPr lang="ru-RU" sz="3000" dirty="0" smtClean="0"/>
          </a:p>
          <a:p>
            <a:pPr marL="114300" indent="0">
              <a:buNone/>
            </a:pPr>
            <a:r>
              <a:rPr lang="ru-RU" sz="3000" dirty="0"/>
              <a:t>Синусом угла α называется ордината </a:t>
            </a:r>
            <a:r>
              <a:rPr lang="ru-RU" sz="3000" i="1" dirty="0" smtClean="0"/>
              <a:t>y </a:t>
            </a:r>
            <a:r>
              <a:rPr lang="ru-RU" sz="3000" dirty="0" smtClean="0"/>
              <a:t>точки</a:t>
            </a:r>
            <a:r>
              <a:rPr lang="ru-RU" sz="3000" dirty="0"/>
              <a:t> </a:t>
            </a:r>
            <a:endParaRPr lang="ru-RU" sz="3000" dirty="0" smtClean="0"/>
          </a:p>
          <a:p>
            <a:pPr marL="114300" indent="0">
              <a:buNone/>
            </a:pPr>
            <a:r>
              <a:rPr lang="ru-RU" sz="3000" dirty="0"/>
              <a:t>При этом тангенсом угла</a:t>
            </a:r>
            <a:r>
              <a:rPr lang="ru-RU" sz="3000" b="1" dirty="0"/>
              <a:t> </a:t>
            </a:r>
            <a:r>
              <a:rPr lang="ru-RU" sz="3000" dirty="0"/>
              <a:t>α называется отношение синуса этого угла к косинусу, а котангенсом угла</a:t>
            </a:r>
            <a:r>
              <a:rPr lang="ru-RU" sz="3000" b="1" dirty="0"/>
              <a:t> </a:t>
            </a:r>
            <a:r>
              <a:rPr lang="ru-RU" sz="3000" dirty="0"/>
              <a:t>α называется отношение косинуса этого угла к его синусу.</a:t>
            </a:r>
          </a:p>
          <a:p>
            <a:pPr marL="114300" indent="0">
              <a:buNone/>
            </a:pPr>
            <a:endParaRPr lang="ru-RU" sz="3200" dirty="0"/>
          </a:p>
        </p:txBody>
      </p:sp>
      <p:pic>
        <p:nvPicPr>
          <p:cNvPr id="5" name="Рисунок 4" descr="hello_html_m2bcbb5a3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198" y="2102558"/>
            <a:ext cx="431637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ello_html_m2bcbb5a3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01128"/>
            <a:ext cx="431637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ello_html_77f40e2f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23090"/>
            <a:ext cx="2232248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ello_html_529cc04e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5520564"/>
            <a:ext cx="2160240" cy="1080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601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8482013" cy="4608512"/>
          </a:xfrm>
        </p:spPr>
      </p:pic>
    </p:spTree>
    <p:extLst>
      <p:ext uri="{BB962C8B-B14F-4D97-AF65-F5344CB8AC3E}">
        <p14:creationId xmlns:p14="http://schemas.microsoft.com/office/powerpoint/2010/main" val="2574441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114300" indent="0">
              <a:buNone/>
            </a:pPr>
            <a:r>
              <a:rPr lang="ru-RU" sz="3200" b="1" dirty="0"/>
              <a:t>Знаки синуса, косинуса и </a:t>
            </a:r>
            <a:r>
              <a:rPr lang="ru-RU" sz="3200" b="1" dirty="0" smtClean="0"/>
              <a:t>тангенса:</a:t>
            </a:r>
          </a:p>
          <a:p>
            <a:pPr marL="114300" indent="0">
              <a:buNone/>
            </a:pPr>
            <a:endParaRPr lang="ru-RU" sz="3200" b="1" dirty="0"/>
          </a:p>
          <a:p>
            <a:pPr marL="114300" indent="0">
              <a:buNone/>
            </a:pPr>
            <a:endParaRPr lang="ru-RU" sz="3200" dirty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hello_html_4dfa0d8b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5638750" cy="32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ello_html_m30ef10d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44824"/>
            <a:ext cx="2664296" cy="32403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594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205</TotalTime>
  <Words>71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Основные понятия в тригонометрии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в тригонометрии</dc:title>
  <dc:creator>PC</dc:creator>
  <cp:lastModifiedBy>PC</cp:lastModifiedBy>
  <cp:revision>6</cp:revision>
  <dcterms:created xsi:type="dcterms:W3CDTF">2017-11-20T11:59:36Z</dcterms:created>
  <dcterms:modified xsi:type="dcterms:W3CDTF">2017-11-21T12:00:48Z</dcterms:modified>
</cp:coreProperties>
</file>