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62" r:id="rId3"/>
    <p:sldId id="257" r:id="rId4"/>
    <p:sldId id="259" r:id="rId5"/>
    <p:sldId id="258" r:id="rId6"/>
    <p:sldId id="256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C1D7D-AD5E-414F-9507-91B5CD322178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7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7.png"/><Relationship Id="rId5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38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Занятие по </a:t>
            </a:r>
            <a:r>
              <a:rPr lang="ru-RU" b="1" i="1" dirty="0"/>
              <a:t>развитию речи в первой младшей </a:t>
            </a:r>
            <a:r>
              <a:rPr lang="ru-RU" b="1" i="1" dirty="0" smtClean="0"/>
              <a:t>группе  с </a:t>
            </a:r>
            <a:br>
              <a:rPr lang="ru-RU" b="1" i="1" dirty="0" smtClean="0"/>
            </a:br>
            <a:r>
              <a:rPr lang="ru-RU" b="1" i="1" dirty="0" smtClean="0"/>
              <a:t>использованием ИКТ 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 smtClean="0"/>
              <a:t>«В гости к лесным зверятам»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18" y="2681805"/>
            <a:ext cx="1553117" cy="20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2501677" y="2904576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949" y="2928326"/>
            <a:ext cx="2088232" cy="165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12628"/>
            <a:ext cx="1152128" cy="208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20050" y="5373216"/>
            <a:ext cx="44111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/>
              <a:t>Подготовила воспитатель: </a:t>
            </a:r>
            <a:r>
              <a:rPr lang="ru-RU" b="1" i="1" dirty="0" smtClean="0"/>
              <a:t>Смирнова А.Н.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01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зыка из кино - Кручу Педали, Кручу (Прогулка Кота Леопольда)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30713" y="3163888"/>
            <a:ext cx="304800" cy="304800"/>
          </a:xfrm>
        </p:spPr>
      </p:pic>
    </p:spTree>
    <p:extLst>
      <p:ext uri="{BB962C8B-B14F-4D97-AF65-F5344CB8AC3E}">
        <p14:creationId xmlns:p14="http://schemas.microsoft.com/office/powerpoint/2010/main" xmlns="" val="29388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9095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и природы - Звуки ле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9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9095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://www.playcast.ru/uploads/2014/09/26/99708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8047" y="3618060"/>
            <a:ext cx="1719897" cy="22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ля малышей - Зайка серенький сидит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356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29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9095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://www.playcast.ru/uploads/2014/09/26/99708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5178932" y="4760238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8047" y="3636798"/>
            <a:ext cx="1503874" cy="194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84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P\Desktop\k_zanaitiu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53293"/>
            <a:ext cx="2209142" cy="17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5670"/>
            <a:ext cx="1396498" cy="1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5896284" y="4985359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264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P\Desktop\k_zanaitiu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6226"/>
            <a:ext cx="1152128" cy="208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53293"/>
            <a:ext cx="2209142" cy="17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5896284" y="4985359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5670"/>
            <a:ext cx="1396498" cy="1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1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15</Words>
  <Application>Microsoft Office PowerPoint</Application>
  <PresentationFormat>Экран (4:3)</PresentationFormat>
  <Paragraphs>2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Занятие по развитию речи в первой младшей группе  с  использованием ИКТ  «В гости к лесным зверятам» 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пк</cp:lastModifiedBy>
  <cp:revision>13</cp:revision>
  <dcterms:created xsi:type="dcterms:W3CDTF">2016-01-21T18:13:08Z</dcterms:created>
  <dcterms:modified xsi:type="dcterms:W3CDTF">2019-09-14T14:55:58Z</dcterms:modified>
</cp:coreProperties>
</file>