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3987-B711-4E8F-87E6-1D41F1A6B05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0B1B-2916-4770-BF48-E874C711D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000240"/>
            <a:ext cx="70152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Герои коми сказок</a:t>
            </a:r>
            <a:endParaRPr lang="ru-RU" sz="6600" b="1" cap="none" spc="0" dirty="0">
              <a:ln w="19050">
                <a:solidFill>
                  <a:srgbClr val="0070C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7294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Посмотри на картинки </a:t>
            </a:r>
          </a:p>
          <a:p>
            <a:pPr algn="ctr"/>
            <a:r>
              <a:rPr lang="ru-RU" sz="48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найди героев коми сказок</a:t>
            </a:r>
          </a:p>
        </p:txBody>
      </p:sp>
      <p:pic>
        <p:nvPicPr>
          <p:cNvPr id="4" name="Рисунок 3" descr="баба я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428736"/>
            <a:ext cx="2005449" cy="3011080"/>
          </a:xfrm>
          <a:prstGeom prst="rect">
            <a:avLst/>
          </a:prstGeom>
        </p:spPr>
      </p:pic>
      <p:pic>
        <p:nvPicPr>
          <p:cNvPr id="5" name="Рисунок 4" descr="вор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143380"/>
            <a:ext cx="1764240" cy="2461975"/>
          </a:xfrm>
          <a:prstGeom prst="rect">
            <a:avLst/>
          </a:prstGeom>
        </p:spPr>
      </p:pic>
      <p:pic>
        <p:nvPicPr>
          <p:cNvPr id="6" name="Рисунок 5" descr="емел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429132"/>
            <a:ext cx="2214554" cy="2214554"/>
          </a:xfrm>
          <a:prstGeom prst="rect">
            <a:avLst/>
          </a:prstGeom>
        </p:spPr>
      </p:pic>
      <p:pic>
        <p:nvPicPr>
          <p:cNvPr id="7" name="Рисунок 6" descr="иван царевич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4071942"/>
            <a:ext cx="2656979" cy="2524130"/>
          </a:xfrm>
          <a:prstGeom prst="rect">
            <a:avLst/>
          </a:prstGeom>
        </p:spPr>
      </p:pic>
      <p:pic>
        <p:nvPicPr>
          <p:cNvPr id="8" name="Рисунок 7" descr="пера богатыр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1714488"/>
            <a:ext cx="2952744" cy="2214558"/>
          </a:xfrm>
          <a:prstGeom prst="rect">
            <a:avLst/>
          </a:prstGeom>
        </p:spPr>
      </p:pic>
      <p:pic>
        <p:nvPicPr>
          <p:cNvPr id="9" name="Рисунок 8" descr="ягмор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1500174"/>
            <a:ext cx="1871881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ера богатыр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14290"/>
            <a:ext cx="3524248" cy="2643186"/>
          </a:xfrm>
          <a:prstGeom prst="rect">
            <a:avLst/>
          </a:prstGeom>
        </p:spPr>
      </p:pic>
      <p:pic>
        <p:nvPicPr>
          <p:cNvPr id="4" name="Рисунок 3" descr="вор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143248"/>
            <a:ext cx="2429738" cy="3390669"/>
          </a:xfrm>
          <a:prstGeom prst="rect">
            <a:avLst/>
          </a:prstGeom>
        </p:spPr>
      </p:pic>
      <p:pic>
        <p:nvPicPr>
          <p:cNvPr id="5" name="Рисунок 4" descr="ягмор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000372"/>
            <a:ext cx="2638724" cy="362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ол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857628"/>
            <a:ext cx="3571870" cy="2857496"/>
          </a:xfrm>
          <a:prstGeom prst="rect">
            <a:avLst/>
          </a:prstGeom>
        </p:spPr>
      </p:pic>
      <p:pic>
        <p:nvPicPr>
          <p:cNvPr id="3" name="Рисунок 2" descr="рыба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4114797" cy="2571748"/>
          </a:xfrm>
          <a:prstGeom prst="rect">
            <a:avLst/>
          </a:prstGeom>
        </p:spPr>
      </p:pic>
      <p:pic>
        <p:nvPicPr>
          <p:cNvPr id="2" name="Рисунок 1" descr="пера богатыр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357298"/>
            <a:ext cx="4667256" cy="3500442"/>
          </a:xfrm>
          <a:prstGeom prst="rect">
            <a:avLst/>
          </a:prstGeom>
        </p:spPr>
      </p:pic>
      <p:pic>
        <p:nvPicPr>
          <p:cNvPr id="5" name="Рисунок 4" descr="танц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0"/>
            <a:ext cx="2857496" cy="2857496"/>
          </a:xfrm>
          <a:prstGeom prst="rect">
            <a:avLst/>
          </a:prstGeom>
        </p:spPr>
      </p:pic>
      <p:pic>
        <p:nvPicPr>
          <p:cNvPr id="6" name="Рисунок 5" descr="музы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071942"/>
            <a:ext cx="364333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900igr.net/up/datai/218819/0015-016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71876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strakhan-24.ru/imagefly/w929-h690/upload/images/2016/march/6/news_06032016_13384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71480"/>
            <a:ext cx="3305175" cy="220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ogazone.com/wp-content/uploads/top-illustration-of-treasure-chest-full-gold-stock-vector-pirate-file-fre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876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otoobou.com/fotoobou/uploads/mural/15504a1b01251844ffa0b27e5a529b4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28604"/>
            <a:ext cx="28670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вор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57166"/>
            <a:ext cx="4214842" cy="588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Наталья</cp:lastModifiedBy>
  <cp:revision>7</cp:revision>
  <dcterms:created xsi:type="dcterms:W3CDTF">2018-05-06T14:56:03Z</dcterms:created>
  <dcterms:modified xsi:type="dcterms:W3CDTF">2018-05-06T17:00:04Z</dcterms:modified>
</cp:coreProperties>
</file>