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3" r:id="rId6"/>
    <p:sldId id="270" r:id="rId7"/>
    <p:sldId id="269" r:id="rId8"/>
    <p:sldId id="268" r:id="rId9"/>
    <p:sldId id="278" r:id="rId10"/>
    <p:sldId id="267" r:id="rId11"/>
    <p:sldId id="266" r:id="rId12"/>
    <p:sldId id="265" r:id="rId13"/>
    <p:sldId id="264" r:id="rId14"/>
    <p:sldId id="260" r:id="rId15"/>
    <p:sldId id="262" r:id="rId16"/>
    <p:sldId id="294" r:id="rId17"/>
    <p:sldId id="295" r:id="rId18"/>
    <p:sldId id="286" r:id="rId19"/>
    <p:sldId id="274" r:id="rId20"/>
    <p:sldId id="273" r:id="rId21"/>
    <p:sldId id="272" r:id="rId22"/>
    <p:sldId id="279" r:id="rId23"/>
    <p:sldId id="281" r:id="rId24"/>
    <p:sldId id="282" r:id="rId25"/>
    <p:sldId id="280" r:id="rId26"/>
    <p:sldId id="283" r:id="rId27"/>
    <p:sldId id="284" r:id="rId28"/>
    <p:sldId id="271" r:id="rId29"/>
    <p:sldId id="288" r:id="rId30"/>
    <p:sldId id="289" r:id="rId31"/>
    <p:sldId id="287" r:id="rId32"/>
    <p:sldId id="291" r:id="rId33"/>
    <p:sldId id="293" r:id="rId34"/>
    <p:sldId id="292" r:id="rId35"/>
    <p:sldId id="26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 snapToGrid="0">
      <p:cViewPr varScale="1">
        <p:scale>
          <a:sx n="63" d="100"/>
          <a:sy n="63" d="100"/>
        </p:scale>
        <p:origin x="-132" y="-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52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497DE-ED47-4697-8B12-3EDB18C898D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43F47-E37F-4482-8A6E-FA87ECBDDC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550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051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718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44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939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83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109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952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495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98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724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374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1D2B-EF3F-4E56-A0EE-0CC15170873F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9993F-CC00-49B2-84C8-EB31F3EF9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156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file:///H:\&#1084;&#1091;&#1079;&#1099;&#1082;&#1072;%20&#1075;&#1088;%201%202%208\2%20&#1087;&#1088;&#1086;&#1073;&#1091;&#1078;&#1076;&#1077;&#1085;&#1080;&#1077;%20&#1089;&#1086;&#1083;&#1085;&#1094;&#1072;%20iz-seriala-versal--glavnaya-tema.mp3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&#1084;&#1091;&#1079;&#1099;&#1082;&#1072;%20&#1075;&#1088;%201%202%208\2%20&#1087;&#1088;&#1086;&#1073;&#1091;&#1078;&#1076;&#1077;&#1085;&#1080;&#1077;%20&#1089;&#1086;&#1083;&#1085;&#1094;&#1072;%20iz-seriala-versal--glavnaya-tema.mp3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2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microsoft.com/office/2007/relationships/media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&#1084;&#1091;&#1079;&#1099;&#1082;&#1072;%20&#1075;&#1088;%201%202%208\3%20&#1058;&#1059;&#1063;&#1040;%20&#1044;&#1086;&#1078;&#1076;&#1100;%20klod-debjussi-tema-k-ameli.mp3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&#1084;&#1091;&#1079;&#1099;&#1082;&#1072;%20&#1075;&#1088;%201%202%208\4%20&#1088;&#1072;&#1079;&#1074;&#1083;&#1077;&#1095;&#1077;&#1085;&#1080;&#1077;%20&#1073;&#1099;&#1089;&#1090;&#1088;&#1072;&#1103;%20&#1050;&#1086;&#1085;&#1094;&#1086;&#1074;&#1082;&#1072;%20&#1050;&#1083;&#1072;&#1089;&#1089;&#1080;&#1082;&#1072;%20&#1074;%20&#1089;&#1086;&#1074;&#1088;&#1077;&#1084;&#1077;&#1085;&#1085;&#1086;&#1081;%20&#1086;&#1073;&#1088;&#1072;&#1073;&#1086;&#1090;&#1082;&#1077;%20-&#1064;&#1086;&#1087;&#1077;&#1085;%20%20-%20&#1052;&#1077;&#1095;&#1090;&#1072;%20(promusic.me).mp3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media" Target="file:///H:\&#1084;&#1091;&#1079;&#1099;&#1082;&#1072;%20&#1075;&#1088;%201%202%208\1%20&#1087;&#1077;&#1090;&#1091;&#1093;%20.&#1050;&#1083;&#1072;&#1089;&#1089;&#1080;&#1082;&#1072;%20&#1074;%20&#1089;&#1086;&#1074;&#1088;&#1077;&#1084;&#1077;&#1085;&#1085;&#1086;&#1081;%20&#1086;&#1073;&#1088;&#1072;&#1073;&#1086;&#1090;&#1082;&#1077;%20&#8211;%20&#1084;&#1091;&#1079;&#1099;&#1082;&#1072;%20&#1072;&#1085;&#1075;&#1077;&#1083;&#1086;&#1074;%20(&#1052;&#1086;&#1094;&#1072;&#1088;&#1090;).mp3" TargetMode="External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&#1084;&#1091;&#1079;&#1099;&#1082;&#1072;%20&#1075;&#1088;%201%202%208\1%20&#1087;&#1077;&#1090;&#1091;&#1093;%20.&#1050;&#1083;&#1072;&#1089;&#1089;&#1080;&#1082;&#1072;%20&#1074;%20&#1089;&#1086;&#1074;&#1088;&#1077;&#1084;&#1077;&#1085;&#1085;&#1086;&#1081;%20&#1086;&#1073;&#1088;&#1072;&#1073;&#1086;&#1090;&#1082;&#1077;%20&#8211;%20&#1084;&#1091;&#1079;&#1099;&#1082;&#1072;%20&#1072;&#1085;&#1075;&#1077;&#1083;&#1086;&#1074;%20(&#1052;&#1086;&#1094;&#1072;&#1088;&#1090;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&#1084;&#1091;&#1079;&#1099;&#1082;&#1072;%20&#1075;&#1088;%201%202%208\2%20&#1087;&#1088;&#1086;&#1073;&#1091;&#1078;&#1076;&#1077;&#1085;&#1080;&#1077;%20&#1089;&#1086;&#1083;&#1085;&#1094;&#1072;%20iz-seriala-versal--glavnaya-tema.mp3" TargetMode="External"/><Relationship Id="rId6" Type="http://schemas.openxmlformats.org/officeDocument/2006/relationships/image" Target="../media/image18.png"/><Relationship Id="rId5" Type="http://schemas.microsoft.com/office/2007/relationships/media" Target="file:///H:\&#1084;&#1091;&#1079;&#1099;&#1082;&#1072;%20&#1075;&#1088;%201%202%208\2%20&#1087;&#1088;&#1086;&#1073;&#1091;&#1078;&#1076;&#1077;&#1085;&#1080;&#1077;%20&#1089;&#1086;&#1083;&#1085;&#1094;&#1072;%20iz-seriala-versal--glavnaya-tema.mp3" TargetMode="Externa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1450" y="506728"/>
            <a:ext cx="9144000" cy="842239"/>
          </a:xfrm>
        </p:spPr>
        <p:txBody>
          <a:bodyPr/>
          <a:lstStyle/>
          <a:p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</a:rPr>
              <a:t>Муниципальное дошкольное образовательное учреждение «Детский сад № 99 «Крепыш» </a:t>
            </a:r>
            <a:b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</a:rPr>
              <a:t>г. Волжского Волгоградской области» (МДОУ д/с  № 99)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874067"/>
            <a:ext cx="9144000" cy="431850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Исследовательски-творческий проект «Сказка в музыке</a:t>
            </a:r>
            <a:r>
              <a:rPr lang="ru-RU" sz="1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(группы раннего возраста 1, 2, 8)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7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тему: «За солнышком в деревню»</a:t>
            </a:r>
            <a:endParaRPr lang="ru-RU" sz="17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                        </a:t>
            </a:r>
            <a:r>
              <a:rPr lang="ru-RU" sz="7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Андреева </a:t>
            </a:r>
            <a:r>
              <a:rPr lang="ru-RU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И.Ю, </a:t>
            </a:r>
            <a:r>
              <a:rPr lang="ru-RU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Олейникова</a:t>
            </a:r>
            <a:r>
              <a:rPr lang="ru-RU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Ю.С., </a:t>
            </a:r>
          </a:p>
          <a:p>
            <a:pPr lvl="0"/>
            <a:r>
              <a:rPr lang="ru-RU" sz="7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ru-RU" sz="7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Перепелицина</a:t>
            </a:r>
            <a:r>
              <a:rPr lang="ru-RU" sz="7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Т.В., Сычёва И.И.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74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Солнышко лучистое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51" y="692910"/>
            <a:ext cx="2610802" cy="4351338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4852" y="1931055"/>
            <a:ext cx="2675783" cy="4459639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0033" y="1931055"/>
            <a:ext cx="2655230" cy="44253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8859" y="464713"/>
            <a:ext cx="2796766" cy="4661277"/>
          </a:xfrm>
          <a:prstGeom prst="rect">
            <a:avLst/>
          </a:prstGeom>
        </p:spPr>
      </p:pic>
      <p:pic>
        <p:nvPicPr>
          <p:cNvPr id="8" name="2 пробуждение солнца iz-seriala-versal--glavnaya-tem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37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986" y="325572"/>
            <a:ext cx="5181600" cy="388620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9897" y="416106"/>
            <a:ext cx="3226277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3035" y="3198084"/>
            <a:ext cx="5255329" cy="352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48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9063" y="206722"/>
            <a:ext cx="3663715" cy="49413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0596" y="1566250"/>
            <a:ext cx="3685272" cy="497039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064" y="1494974"/>
            <a:ext cx="3641610" cy="491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8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-20190801-WA0009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rot="5400000">
            <a:off x="-147936" y="1726640"/>
            <a:ext cx="5983169" cy="3290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3307" y="380244"/>
            <a:ext cx="4463911" cy="6020557"/>
          </a:xfrm>
        </p:spPr>
      </p:pic>
    </p:spTree>
    <p:extLst>
      <p:ext uri="{BB962C8B-B14F-4D97-AF65-F5344CB8AC3E}">
        <p14:creationId xmlns:p14="http://schemas.microsoft.com/office/powerpoint/2010/main" xmlns="" val="34666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18" y="277483"/>
            <a:ext cx="2745104" cy="457517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6262" y="2177020"/>
            <a:ext cx="2610802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9041" y="76330"/>
            <a:ext cx="2986488" cy="4977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0529" y="2048582"/>
            <a:ext cx="2764928" cy="460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02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9655" y="185021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9817" y="2213555"/>
            <a:ext cx="3226277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572" y="1879725"/>
            <a:ext cx="2811101" cy="468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53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2981" y="793641"/>
            <a:ext cx="5181600" cy="310896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7101" y="1955874"/>
            <a:ext cx="2610802" cy="43513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663" y="1837727"/>
            <a:ext cx="2573049" cy="42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99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6604" y="632649"/>
            <a:ext cx="3326587" cy="554431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7106" y="632648"/>
            <a:ext cx="3326587" cy="5544313"/>
          </a:xfrm>
        </p:spPr>
      </p:pic>
    </p:spTree>
    <p:extLst>
      <p:ext uri="{BB962C8B-B14F-4D97-AF65-F5344CB8AC3E}">
        <p14:creationId xmlns:p14="http://schemas.microsoft.com/office/powerpoint/2010/main" xmlns="" val="10223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thumbs.gfycat.com/ExaltedMassiveBettong-size_restricted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0909" y="1027906"/>
            <a:ext cx="6541365" cy="483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 ТУЧА Дождь klod-debjussi-tema-k-ameli.mp3">
            <a:hlinkClick r:id="" action="ppaction://media"/>
          </p:cNvPr>
          <p:cNvPicPr>
            <a:picLocks noGrp="1" noRot="1" noChangeAspect="1"/>
          </p:cNvPicPr>
          <p:nvPr>
            <p:ph sz="half" idx="2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10600" y="38481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316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Набежали тучки – пошел дождик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200" y="1417205"/>
            <a:ext cx="3226277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8361" y="2223977"/>
            <a:ext cx="3226277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1836" y="1526765"/>
            <a:ext cx="2851087" cy="475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0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18" y="274591"/>
            <a:ext cx="10515600" cy="6262012"/>
          </a:xfrm>
        </p:spPr>
        <p:txBody>
          <a:bodyPr>
            <a:normAutofit/>
          </a:bodyPr>
          <a:lstStyle/>
          <a:p>
            <a:pPr marL="899160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через музыкальные произведения увидеть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образы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формирование у детей основ музыкально-художественной и эстетической культуры, обогащение внутреннего мира ребенка, развитие творческого потенциала детей в различных видах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проекта: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этап: прослушивание классической музыки, подбор материала – игры-забавы, атрибуты к сюжетным играм.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этап: через музыкальную тему создание благоприятных условий для расширения творческого воображения у детей.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этап: развлечение, игра-забава «За солнышком в </a:t>
            </a: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деревню</a:t>
            </a:r>
            <a:r>
              <a:rPr lang="ru-RU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51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3311" y="1286426"/>
            <a:ext cx="3498523" cy="4718521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0729" y="1349800"/>
            <a:ext cx="3451535" cy="46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4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9763" y="241269"/>
            <a:ext cx="3226277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65" y="1988587"/>
            <a:ext cx="3226277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2721" y="1973477"/>
            <a:ext cx="3237481" cy="43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0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39" y="2014734"/>
            <a:ext cx="2610802" cy="4351338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5243" y="224027"/>
            <a:ext cx="2610802" cy="4351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9126" y="2141482"/>
            <a:ext cx="2610803" cy="4351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3011" y="479832"/>
            <a:ext cx="2582954" cy="4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5680" y="1111695"/>
            <a:ext cx="6343411" cy="4392812"/>
          </a:xfrm>
        </p:spPr>
      </p:pic>
      <p:pic>
        <p:nvPicPr>
          <p:cNvPr id="3" name="4 развлечение быстрая Концовка Классика в современной обработке -Шопен  - Мечта (pro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928847" y="35858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13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671" y="1100333"/>
            <a:ext cx="6735024" cy="4664004"/>
          </a:xfrm>
        </p:spPr>
      </p:pic>
    </p:spTree>
    <p:extLst>
      <p:ext uri="{BB962C8B-B14F-4D97-AF65-F5344CB8AC3E}">
        <p14:creationId xmlns:p14="http://schemas.microsoft.com/office/powerpoint/2010/main" xmlns="" val="20847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Есть у солнышка друзья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209" y="1934267"/>
            <a:ext cx="2610802" cy="43513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9666" y="1406658"/>
            <a:ext cx="2784133" cy="464022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88" y="1406659"/>
            <a:ext cx="2622676" cy="46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8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83" y="733331"/>
            <a:ext cx="3190129" cy="531688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823" y="1690688"/>
            <a:ext cx="6287068" cy="3772241"/>
          </a:xfrm>
        </p:spPr>
      </p:pic>
    </p:spTree>
    <p:extLst>
      <p:ext uri="{BB962C8B-B14F-4D97-AF65-F5344CB8AC3E}">
        <p14:creationId xmlns:p14="http://schemas.microsoft.com/office/powerpoint/2010/main" xmlns="" val="118968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50" y="277482"/>
            <a:ext cx="3226277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1008" y="1109387"/>
            <a:ext cx="3226277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4881" y="186934"/>
            <a:ext cx="3219274" cy="4341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838" y="2317302"/>
            <a:ext cx="3279448" cy="44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2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083" y="138788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9317" y="138788"/>
            <a:ext cx="5181600" cy="3886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1618" y="1240324"/>
            <a:ext cx="3234803" cy="53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50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611" y="3683220"/>
            <a:ext cx="51816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611" y="233363"/>
            <a:ext cx="5181600" cy="29146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8025" y="3661608"/>
            <a:ext cx="5258442" cy="2957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8025" y="275540"/>
            <a:ext cx="5106619" cy="28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27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Петушок – золотой гребешок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377" y="1482459"/>
            <a:ext cx="2610802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1374" y="2079987"/>
            <a:ext cx="2610802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2753" y="1482459"/>
            <a:ext cx="2641047" cy="4401745"/>
          </a:xfrm>
          <a:prstGeom prst="rect">
            <a:avLst/>
          </a:prstGeom>
        </p:spPr>
      </p:pic>
      <p:pic>
        <p:nvPicPr>
          <p:cNvPr id="10" name="1 петух .Классика в современной обработке – музыка ангелов (Моцарт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894320" y="3124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271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9936" y="771678"/>
            <a:ext cx="3806341" cy="513368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1690" y="771678"/>
            <a:ext cx="3806341" cy="5133681"/>
          </a:xfrm>
        </p:spPr>
      </p:pic>
    </p:spTree>
    <p:extLst>
      <p:ext uri="{BB962C8B-B14F-4D97-AF65-F5344CB8AC3E}">
        <p14:creationId xmlns:p14="http://schemas.microsoft.com/office/powerpoint/2010/main" xmlns="" val="33382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5738" y="778598"/>
            <a:ext cx="3828061" cy="51629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2990" y="778597"/>
            <a:ext cx="3828061" cy="5162975"/>
          </a:xfrm>
        </p:spPr>
      </p:pic>
    </p:spTree>
    <p:extLst>
      <p:ext uri="{BB962C8B-B14F-4D97-AF65-F5344CB8AC3E}">
        <p14:creationId xmlns:p14="http://schemas.microsoft.com/office/powerpoint/2010/main" xmlns="" val="35743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602" y="585301"/>
            <a:ext cx="4985556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879945"/>
            <a:ext cx="4989859" cy="4351338"/>
          </a:xfrm>
        </p:spPr>
      </p:pic>
    </p:spTree>
    <p:extLst>
      <p:ext uri="{BB962C8B-B14F-4D97-AF65-F5344CB8AC3E}">
        <p14:creationId xmlns:p14="http://schemas.microsoft.com/office/powerpoint/2010/main" xmlns="" val="39589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628" y="1494054"/>
            <a:ext cx="3733912" cy="503599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7478" y="449878"/>
            <a:ext cx="3669030" cy="4948487"/>
          </a:xfrm>
        </p:spPr>
      </p:pic>
    </p:spTree>
    <p:extLst>
      <p:ext uri="{BB962C8B-B14F-4D97-AF65-F5344CB8AC3E}">
        <p14:creationId xmlns:p14="http://schemas.microsoft.com/office/powerpoint/2010/main" xmlns="" val="18910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218" y="747248"/>
            <a:ext cx="5166859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1944863"/>
            <a:ext cx="5181600" cy="4112861"/>
          </a:xfrm>
        </p:spPr>
      </p:pic>
    </p:spTree>
    <p:extLst>
      <p:ext uri="{BB962C8B-B14F-4D97-AF65-F5344CB8AC3E}">
        <p14:creationId xmlns:p14="http://schemas.microsoft.com/office/powerpoint/2010/main" xmlns="" val="26282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967" y="1757026"/>
            <a:ext cx="7337079" cy="4127107"/>
          </a:xfrm>
        </p:spPr>
      </p:pic>
    </p:spTree>
    <p:extLst>
      <p:ext uri="{BB962C8B-B14F-4D97-AF65-F5344CB8AC3E}">
        <p14:creationId xmlns:p14="http://schemas.microsoft.com/office/powerpoint/2010/main" xmlns="" val="10338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065" y="1871757"/>
            <a:ext cx="7146956" cy="42881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1709" y="350776"/>
            <a:ext cx="2610802" cy="4351338"/>
          </a:xfrm>
        </p:spPr>
      </p:pic>
    </p:spTree>
    <p:extLst>
      <p:ext uri="{BB962C8B-B14F-4D97-AF65-F5344CB8AC3E}">
        <p14:creationId xmlns:p14="http://schemas.microsoft.com/office/powerpoint/2010/main" xmlns="" val="2440000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536" y="1106447"/>
            <a:ext cx="3172678" cy="528779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295" y="590400"/>
            <a:ext cx="3860196" cy="5206317"/>
          </a:xfrm>
        </p:spPr>
      </p:pic>
    </p:spTree>
    <p:extLst>
      <p:ext uri="{BB962C8B-B14F-4D97-AF65-F5344CB8AC3E}">
        <p14:creationId xmlns:p14="http://schemas.microsoft.com/office/powerpoint/2010/main" xmlns="" val="1579569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5928" y="1540702"/>
            <a:ext cx="3771862" cy="508717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3269" y="465096"/>
            <a:ext cx="3771862" cy="508717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220" y="519899"/>
            <a:ext cx="3731229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8735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477" y="668748"/>
            <a:ext cx="4023624" cy="542673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493" y="750229"/>
            <a:ext cx="4023624" cy="5426734"/>
          </a:xfrm>
        </p:spPr>
      </p:pic>
    </p:spTree>
    <p:extLst>
      <p:ext uri="{BB962C8B-B14F-4D97-AF65-F5344CB8AC3E}">
        <p14:creationId xmlns:p14="http://schemas.microsoft.com/office/powerpoint/2010/main" xmlns="" val="1399870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74" y="2833539"/>
            <a:ext cx="5752723" cy="35279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6399" y="749774"/>
            <a:ext cx="5506771" cy="3370384"/>
          </a:xfrm>
        </p:spPr>
      </p:pic>
    </p:spTree>
    <p:extLst>
      <p:ext uri="{BB962C8B-B14F-4D97-AF65-F5344CB8AC3E}">
        <p14:creationId xmlns:p14="http://schemas.microsoft.com/office/powerpoint/2010/main" xmlns="" val="337996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узыка гр 1 2 8\1369640218_solnce1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-381000"/>
            <a:ext cx="7620000" cy="7620000"/>
          </a:xfrm>
          <a:prstGeom prst="rect">
            <a:avLst/>
          </a:prstGeom>
          <a:noFill/>
        </p:spPr>
      </p:pic>
      <p:pic>
        <p:nvPicPr>
          <p:cNvPr id="11" name="2 пробуждение солнца iz-seriala-versal--glavnaya-tema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76600" y="3848100"/>
            <a:ext cx="304800" cy="304800"/>
          </a:xfrm>
          <a:prstGeom prst="rect">
            <a:avLst/>
          </a:prstGeom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996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Office PowerPoint</Application>
  <PresentationFormat>Произвольный</PresentationFormat>
  <Paragraphs>16</Paragraphs>
  <Slides>35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Муниципальное дошкольное образовательное учреждение «Детский сад № 99 «Крепыш»  г. Волжского Волгоградской области» (МДОУ д/с  № 99)</vt:lpstr>
      <vt:lpstr>Проблема: через музыкальные произведения увидеть образы  Цель: формирование у детей основ музыкально-художественной и эстетической культуры, обогащение внутреннего мира ребенка, развитие творческого потенциала детей в различных видах деятельности    Этапы реализации проекта: 1. Подготовительный этап: прослушивание классической музыки, подбор материала – игры-забавы, атрибуты к сюжетным играм. 2. Основной этап: через музыкальную тему создание благоприятных условий для расширения творческого воображения у детей. 3. Заключительный этап: развлечение, игра-забава «За солнышком в деревню» </vt:lpstr>
      <vt:lpstr>Петушок – золотой гребешок</vt:lpstr>
      <vt:lpstr>Слайд 4</vt:lpstr>
      <vt:lpstr>Слайд 5</vt:lpstr>
      <vt:lpstr>Слайд 6</vt:lpstr>
      <vt:lpstr>Слайд 7</vt:lpstr>
      <vt:lpstr>Слайд 8</vt:lpstr>
      <vt:lpstr>Слайд 9</vt:lpstr>
      <vt:lpstr>Солнышко лучистое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Набежали тучки – пошел дождик</vt:lpstr>
      <vt:lpstr>Слайд 20</vt:lpstr>
      <vt:lpstr>Слайд 21</vt:lpstr>
      <vt:lpstr>Слайд 22</vt:lpstr>
      <vt:lpstr>Слайд 23</vt:lpstr>
      <vt:lpstr>Слайд 24</vt:lpstr>
      <vt:lpstr>Есть у солнышка друзья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Спасибо за внимание!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43</cp:revision>
  <dcterms:created xsi:type="dcterms:W3CDTF">2019-08-28T19:39:43Z</dcterms:created>
  <dcterms:modified xsi:type="dcterms:W3CDTF">2019-09-02T09:18:03Z</dcterms:modified>
</cp:coreProperties>
</file>