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1" r:id="rId6"/>
    <p:sldId id="265" r:id="rId7"/>
    <p:sldId id="275" r:id="rId8"/>
    <p:sldId id="266" r:id="rId9"/>
    <p:sldId id="272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94660"/>
  </p:normalViewPr>
  <p:slideViewPr>
    <p:cSldViewPr>
      <p:cViewPr varScale="1">
        <p:scale>
          <a:sx n="83" d="100"/>
          <a:sy n="83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1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2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2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3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9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5948-BF11-449D-8BD1-878122E6A53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8A17-6F07-47C4-B20D-9FA61CF6A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8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9097" y="1196752"/>
            <a:ext cx="4557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-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357430"/>
            <a:ext cx="71572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Тема: «Использование современной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технологии в проведении зарядки»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50260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Инструктор по физической культуре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«Колокольчик»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Созонова Елизавета Петровна</a:t>
            </a:r>
            <a:endParaRPr lang="ru-RU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1931" y="548680"/>
            <a:ext cx="63424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Используем диск 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зарядке,  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занятиях, </a:t>
            </a:r>
          </a:p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физических разминках 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физминутках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:\IMG-20180213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202344" cy="1498597"/>
          </a:xfrm>
          <a:prstGeom prst="rect">
            <a:avLst/>
          </a:prstGeom>
          <a:noFill/>
        </p:spPr>
      </p:pic>
      <p:pic>
        <p:nvPicPr>
          <p:cNvPr id="2051" name="Picture 3" descr="H:\IMG-20180212-WA0016.jpg"/>
          <p:cNvPicPr>
            <a:picLocks noChangeAspect="1" noChangeArrowheads="1"/>
          </p:cNvPicPr>
          <p:nvPr/>
        </p:nvPicPr>
        <p:blipFill>
          <a:blip r:embed="rId4" cstate="print"/>
          <a:srcRect b="8943"/>
          <a:stretch>
            <a:fillRect/>
          </a:stretch>
        </p:blipFill>
        <p:spPr bwMode="auto">
          <a:xfrm>
            <a:off x="3857620" y="1571612"/>
            <a:ext cx="2928958" cy="150019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15000"/>
          <a:stretch>
            <a:fillRect/>
          </a:stretch>
        </p:blipFill>
        <p:spPr bwMode="auto">
          <a:xfrm rot="5400000">
            <a:off x="277315" y="3437405"/>
            <a:ext cx="2571768" cy="22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23864" t="11602"/>
          <a:stretch>
            <a:fillRect/>
          </a:stretch>
        </p:blipFill>
        <p:spPr bwMode="auto">
          <a:xfrm rot="5400000">
            <a:off x="2762776" y="3452274"/>
            <a:ext cx="2571767" cy="22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r="7692"/>
          <a:stretch>
            <a:fillRect/>
          </a:stretch>
        </p:blipFill>
        <p:spPr bwMode="auto">
          <a:xfrm>
            <a:off x="5429256" y="3286124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5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8702" y="1844824"/>
            <a:ext cx="3629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1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272808" cy="639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Актуальность:</a:t>
            </a:r>
            <a:endParaRPr lang="ru-RU" sz="1400" dirty="0">
              <a:ea typeface="Calibri"/>
              <a:cs typeface="Times New Roman"/>
            </a:endParaRPr>
          </a:p>
          <a:p>
            <a:pPr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связи с решением приоритетных задач государства . о сохранении здоровья населения, одним из основных направлений работы педагогов ДОУ является сохранение и укрепление здоровья дошкольников.</a:t>
            </a:r>
            <a:endParaRPr lang="ru-RU" sz="1400" dirty="0">
              <a:ea typeface="Calibri"/>
              <a:cs typeface="Times New Roman"/>
            </a:endParaRPr>
          </a:p>
          <a:p>
            <a:pPr indent="53975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Зарядка,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физразминка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физминутки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входят в ряд физкультурно - оздоровительных мероприятий ДОУ, направленных на полноценное физическое развитие и укрепление здоровья детей.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Цель: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Ознакомить педагогов с современной технологии; приемами и подходами во время проведения зарядки в ДОУ, направленных на сохранение и укрепление здоровья, совершенствование двигательных навыков детей.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Осветить задачи и значение утренней зарядки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Познакомить педагогов созданием и использованием диска «Веселая зарядка с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Лимузиками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в работе с детьми </a:t>
            </a:r>
            <a:endParaRPr lang="ru-RU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Представить методику проведения веселой зарядки с педагогами в форме мастер – класса.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8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-4707904"/>
            <a:ext cx="8208912" cy="1061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effectLst/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effectLst/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effectLst/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effectLst/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effectLst/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effectLst/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	</a:t>
            </a:r>
            <a:endParaRPr lang="ru-RU" dirty="0" smtClean="0">
              <a:solidFill>
                <a:srgbClr val="000000"/>
              </a:solidFill>
              <a:latin typeface="Georgi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	Зарядка</a:t>
            </a:r>
            <a:r>
              <a:rPr lang="ru-RU" dirty="0" smtClean="0">
                <a:solidFill>
                  <a:srgbClr val="000000"/>
                </a:solidFill>
                <a:effectLst/>
                <a:latin typeface="Georgia"/>
                <a:ea typeface="Times New Roman"/>
                <a:cs typeface="Times New Roman"/>
              </a:rPr>
              <a:t> является ценным средством оздоровления и воспитания детей. У  малышей, систематически занимающихся утренней гимнастикой, пропадает сонливое состояние, появляется чувство бодрости, наступает эмоциональный подъем, повышается работоспособность.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Georgia"/>
                <a:ea typeface="Times New Roman"/>
                <a:cs typeface="Times New Roman"/>
              </a:rPr>
              <a:t>	Таким образом, перед утренней гимнастикой стоят, совершенно особенные, задачи, а именно: «разбудить» организм ребенка, настроить его на действенный лад, разносторонне, но умеренно влиять на мышечную систему, активизировать деятельность сердечной, дыхательной и других функций организма, стимулировать работу внутренних органов и органов чувств, способствовать формированию правильной осанки, хорошей походки, предупреждать возникновение плоскостопия.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Georgia"/>
                <a:ea typeface="Times New Roman"/>
                <a:cs typeface="Times New Roman"/>
              </a:rPr>
              <a:t>	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2485" y="260648"/>
            <a:ext cx="5715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и значение зарядки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6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397" y="476672"/>
            <a:ext cx="8208912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Зарядка 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ценна и тем, что у детей вырабатывается привычка, и потребность каждый день по утрам проделывать физические упражнения. Эта полезная привычка сохраняется у человека на всю жизнь.  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Зарядка 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позволяет организованно начать день в детском саду, способствует четкому выполнению режима дня.   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	В данных условиях </a:t>
            </a: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зарядка 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преследует еще и цели организации детского коллектива, переключения внимания детей от свободных, индивидуальных игр и занятий к совместным видам деятельности. Вследствие одновременной совместной умеренной двигательной деятельности более возбужденные дети, которые успели уже побегать, попрыгать, успокаиваются, а малоактивные – активизируются. Все это создает ровное, бодрое настроение у всех детей, готовит их к последующим занятиям.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418" y="1052736"/>
            <a:ext cx="6246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 воспитатели часто сталкиваются с проблемой детского нежелания делать 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зарядку</a:t>
            </a: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В этом случае нужно применять смекалку, чтобы привлечь ребенка к занятиям. Например, можно во время зарядки включать песенки из детских мультиков. Ребенку будет интереснее выполнять упражнения под любимые мелодии. Также можно придумать забавные стишки для каждого вида 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упражнений, Предложите </a:t>
            </a: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малышу выполнять различные движения, копируя поведение животных либо сказочных персонажей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Исходя из этого я выпустила диск «Веселая зарядка с </a:t>
            </a:r>
            <a:r>
              <a:rPr lang="ru-RU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Лимузиками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«</a:t>
            </a:r>
            <a:r>
              <a:rPr lang="ru-RU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Лимузики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» это вымышленные веселые, яркие персонажи которые выполняют разные веселые зарядки под музыку. А дети с радостью повторяют за ними.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54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332656"/>
            <a:ext cx="3230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Лимузики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" descr="C:\Users\Oskar\Desktop\20180210_2242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4"/>
          <a:stretch/>
        </p:blipFill>
        <p:spPr bwMode="auto">
          <a:xfrm>
            <a:off x="516564" y="1412776"/>
            <a:ext cx="8070842" cy="45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54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332656"/>
            <a:ext cx="3230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Лимузики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E:\20180212_093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5986"/>
            <a:ext cx="6428727" cy="48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5" y="620688"/>
            <a:ext cx="7200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видеодиска «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Лимузики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321" y="1305634"/>
            <a:ext cx="6208687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Сначала я подбираю веселую музыку для </a:t>
            </a:r>
            <a:r>
              <a:rPr lang="ru-RU" sz="2000" dirty="0" smtClean="0"/>
              <a:t>зарядки.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Подбор и шитье костюмов</a:t>
            </a:r>
          </a:p>
          <a:p>
            <a:endParaRPr lang="ru-RU" sz="2000" dirty="0" smtClean="0"/>
          </a:p>
          <a:p>
            <a:r>
              <a:rPr lang="ru-RU" sz="2000" dirty="0" smtClean="0"/>
              <a:t>Под музыку «</a:t>
            </a:r>
            <a:r>
              <a:rPr lang="ru-RU" sz="2000" dirty="0" err="1" smtClean="0"/>
              <a:t>Лимузики</a:t>
            </a:r>
            <a:r>
              <a:rPr lang="ru-RU" sz="2000" dirty="0" smtClean="0"/>
              <a:t>» выполняют веселые зарядки. </a:t>
            </a:r>
          </a:p>
          <a:p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Все это снимаю на видеокамеру, а потом все это </a:t>
            </a:r>
          </a:p>
          <a:p>
            <a:r>
              <a:rPr lang="ru-RU" sz="2000" dirty="0" smtClean="0"/>
              <a:t>монтирую на компьютере</a:t>
            </a:r>
            <a:endParaRPr lang="ru-RU" sz="2000" dirty="0"/>
          </a:p>
        </p:txBody>
      </p:sp>
      <p:pic>
        <p:nvPicPr>
          <p:cNvPr id="2050" name="Picture 2" descr="http://a1700.phobos.apple.com/us/r30/Purple3/v4/3c/85/49/3c8549c4-1d24-51c5-316f-cdabcad53850/mzl.kzjyhdy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924"/>
          <a:stretch/>
        </p:blipFill>
        <p:spPr bwMode="auto">
          <a:xfrm>
            <a:off x="7786710" y="1214422"/>
            <a:ext cx="8686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tohomka.ru/images/Oct/31/37a91babb2af2dec38f882b712b4ee7b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8842" r="10015" b="6785"/>
          <a:stretch/>
        </p:blipFill>
        <p:spPr bwMode="auto">
          <a:xfrm>
            <a:off x="1115616" y="4850417"/>
            <a:ext cx="1545261" cy="15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skar\Desktop\20180211_20123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4166" r="7629" b="36333"/>
          <a:stretch/>
        </p:blipFill>
        <p:spPr bwMode="auto">
          <a:xfrm>
            <a:off x="1357290" y="2857496"/>
            <a:ext cx="2390563" cy="13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ages.easyfreeclipart.com/1557/mshidaya-qasim-1-157516041585158715751605-1571158315751577-1575160415821591-15751604160515871578160216101605-15575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0" y="4716916"/>
            <a:ext cx="1978168" cy="16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day1.com/imagedb/c3/7/ac1d091a4f054ac282a524159f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9019" y="548680"/>
            <a:ext cx="61282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Диск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«Веселая зарядка с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имузиками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H:\20180213_124041.jpg"/>
          <p:cNvPicPr>
            <a:picLocks noChangeAspect="1" noChangeArrowheads="1"/>
          </p:cNvPicPr>
          <p:nvPr/>
        </p:nvPicPr>
        <p:blipFill>
          <a:blip r:embed="rId3" cstate="print"/>
          <a:srcRect r="2941" b="735"/>
          <a:stretch>
            <a:fillRect/>
          </a:stretch>
        </p:blipFill>
        <p:spPr bwMode="auto">
          <a:xfrm rot="16200000">
            <a:off x="2076433" y="995346"/>
            <a:ext cx="3955284" cy="5393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148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Oskar</dc:creator>
  <cp:lastModifiedBy>Oskar</cp:lastModifiedBy>
  <cp:revision>21</cp:revision>
  <dcterms:created xsi:type="dcterms:W3CDTF">2018-02-11T07:31:14Z</dcterms:created>
  <dcterms:modified xsi:type="dcterms:W3CDTF">2018-02-16T09:40:03Z</dcterms:modified>
</cp:coreProperties>
</file>