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41B2"/>
    <a:srgbClr val="FF0066"/>
    <a:srgbClr val="00FA71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BE3C-3CE6-4F27-A13F-F7F2ECD66D2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EC25-5259-4D53-BA8F-48E5C11EE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11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BE3C-3CE6-4F27-A13F-F7F2ECD66D2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EC25-5259-4D53-BA8F-48E5C11EE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BE3C-3CE6-4F27-A13F-F7F2ECD66D2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EC25-5259-4D53-BA8F-48E5C11EE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74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BE3C-3CE6-4F27-A13F-F7F2ECD66D2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EC25-5259-4D53-BA8F-48E5C11EE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8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BE3C-3CE6-4F27-A13F-F7F2ECD66D2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EC25-5259-4D53-BA8F-48E5C11EE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2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BE3C-3CE6-4F27-A13F-F7F2ECD66D2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EC25-5259-4D53-BA8F-48E5C11EE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5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BE3C-3CE6-4F27-A13F-F7F2ECD66D2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EC25-5259-4D53-BA8F-48E5C11EE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5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BE3C-3CE6-4F27-A13F-F7F2ECD66D2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EC25-5259-4D53-BA8F-48E5C11EE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BE3C-3CE6-4F27-A13F-F7F2ECD66D2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EC25-5259-4D53-BA8F-48E5C11EE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BE3C-3CE6-4F27-A13F-F7F2ECD66D2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EC25-5259-4D53-BA8F-48E5C11EE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5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1BE3C-3CE6-4F27-A13F-F7F2ECD66D2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AEC25-5259-4D53-BA8F-48E5C11EE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20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1BE3C-3CE6-4F27-A13F-F7F2ECD66D2D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EC25-5259-4D53-BA8F-48E5C11EE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80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54" name="Заголовок 1"/>
          <p:cNvSpPr>
            <a:spLocks noGrp="1"/>
          </p:cNvSpPr>
          <p:nvPr>
            <p:ph type="ctrTitle"/>
          </p:nvPr>
        </p:nvSpPr>
        <p:spPr>
          <a:xfrm>
            <a:off x="1619673" y="1055931"/>
            <a:ext cx="5976662" cy="172383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Gabriola" pitchFamily="82" charset="0"/>
              </a:rPr>
              <a:t>Фантастическое путешествие в космос</a:t>
            </a:r>
            <a:endParaRPr lang="ru-RU" sz="6000" b="1" dirty="0">
              <a:ln/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Gabriola" pitchFamily="82" charset="0"/>
            </a:endParaRPr>
          </a:p>
        </p:txBody>
      </p:sp>
      <p:pic>
        <p:nvPicPr>
          <p:cNvPr id="1026" name="Picture 2" descr="C:\Users\love\Desktop\1299756948_9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3" y="3068960"/>
            <a:ext cx="4236461" cy="293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332656"/>
            <a:ext cx="85689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5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Конструкт организации совместной непосредственной образовательной деятельности с детьми</a:t>
            </a:r>
            <a:endParaRPr lang="ru-RU" sz="20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8004" y="3068960"/>
            <a:ext cx="42844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Составитель: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музыкальный руководитель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квалификационной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категории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Костенко Любовь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Викторовна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64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love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2" y="6653"/>
            <a:ext cx="9158471" cy="686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4293096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Разукрасим всю планету!</a:t>
            </a:r>
            <a:endParaRPr lang="ru-RU" sz="48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29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146" name="Picture 2" descr="C:\Users\love\Desktop\af2ef6a0e2c9c528b09655df79f3b312_XLплане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190"/>
            <a:ext cx="6696744" cy="387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720840"/>
            <a:ext cx="4572000" cy="504753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Земля – голубая планета,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Воздухом свежим и солнцем одета.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 вы поверьте, 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 голубей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синевы рек, озёр и морей.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Горы, равнины, леса и поля –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Всё это наша планета Земля.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Ветры поют, с облаками играя,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Ливни шумят…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от края до края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не найдёте чудесней на свете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прекрасной и доброй планеты!!!</a:t>
            </a:r>
            <a:endParaRPr lang="ru-RU" sz="23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5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" y="0"/>
            <a:ext cx="9322746" cy="6858000"/>
          </a:xfrm>
          <a:prstGeom prst="rect">
            <a:avLst/>
          </a:prstGeom>
        </p:spPr>
      </p:pic>
      <p:pic>
        <p:nvPicPr>
          <p:cNvPr id="2054" name="Picture 6" descr="C:\Users\love\Desktop\SPACE-9592819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66589"/>
            <a:ext cx="8574466" cy="6070723"/>
          </a:xfrm>
          <a:prstGeom prst="rect">
            <a:avLst/>
          </a:prstGeom>
          <a:noFill/>
          <a:effectLst>
            <a:glow rad="330200">
              <a:schemeClr val="accent1">
                <a:alpha val="83000"/>
              </a:schemeClr>
            </a:glow>
            <a:outerShdw blurRad="431800" dist="50800" dir="5400000" sx="1000" sy="1000" algn="ctr" rotWithShape="0">
              <a:srgbClr val="000000">
                <a:alpha val="3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love\Desktop\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959" y="2848669"/>
            <a:ext cx="5095875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80327" y="134076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Я-великий звездочет,</a:t>
            </a: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Я планетам знаю счет.</a:t>
            </a: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Часто в космосе летаю,</a:t>
            </a: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Про него я много знаю.</a:t>
            </a:r>
          </a:p>
        </p:txBody>
      </p:sp>
    </p:spTree>
    <p:extLst>
      <p:ext uri="{BB962C8B-B14F-4D97-AF65-F5344CB8AC3E}">
        <p14:creationId xmlns:p14="http://schemas.microsoft.com/office/powerpoint/2010/main" val="169114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8" name="Picture 6" descr="C:\Users\love\Desktop\060125_small_planet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7450"/>
            <a:ext cx="6693143" cy="520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ove\Desktop\lette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357" y="3645024"/>
            <a:ext cx="3491780" cy="275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ove\Desktop\0004039148-s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9089">
            <a:off x="6768334" y="4839849"/>
            <a:ext cx="1349478" cy="134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30546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FA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Здравствуйте, дорогие ребята! Мы жители неизвестной планеты просим вас о помощи. У нашей планеты нет названия. Она серая и не красивая. Поэтому мы грустим и печалимся. Мы слышали, что ваша планета Земля красивая, большая.  Там много интересного. Помогите нам, пожалуйста, наполнить нашу планету красками и </a:t>
            </a:r>
            <a:r>
              <a:rPr lang="ru-RU" b="1" dirty="0" smtClean="0">
                <a:solidFill>
                  <a:srgbClr val="00FA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звуками.</a:t>
            </a:r>
            <a:endParaRPr lang="ru-RU" b="1" dirty="0">
              <a:solidFill>
                <a:srgbClr val="00FA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7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love\Desktop\1362053221_aktivnye-igr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99" y="692696"/>
            <a:ext cx="6434621" cy="47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1939" y="3356992"/>
            <a:ext cx="4464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66"/>
                </a:solidFill>
              </a:rPr>
              <a:t>Ты и я мы с тобой друзья!</a:t>
            </a:r>
            <a:endParaRPr lang="ru-RU" sz="72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544616"/>
          </a:xfrm>
          <a:prstGeom prst="rect">
            <a:avLst/>
          </a:prstGeom>
        </p:spPr>
      </p:pic>
      <p:pic>
        <p:nvPicPr>
          <p:cNvPr id="1026" name="Picture 2" descr="C:\Users\love\Desktop\information_items_1293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95636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465313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solidFill>
                  <a:srgbClr val="FF0066"/>
                </a:solidFill>
              </a:rPr>
              <a:t>А сейчас мы с вами дети</a:t>
            </a:r>
          </a:p>
          <a:p>
            <a:r>
              <a:rPr lang="ru-RU" sz="2800" b="1" i="1" dirty="0">
                <a:solidFill>
                  <a:srgbClr val="FF0066"/>
                </a:solidFill>
              </a:rPr>
              <a:t>Улетаем на </a:t>
            </a:r>
            <a:r>
              <a:rPr lang="ru-RU" sz="2800" b="1" i="1" dirty="0" smtClean="0">
                <a:solidFill>
                  <a:srgbClr val="FF0066"/>
                </a:solidFill>
              </a:rPr>
              <a:t>ракете!</a:t>
            </a:r>
            <a:endParaRPr lang="ru-RU" sz="28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C:\Users\love\Desktop\Music_____Notes_and_light_chasers_087119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7" y="951148"/>
            <a:ext cx="7929126" cy="49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40466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>
                    <a:lumMod val="95000"/>
                  </a:schemeClr>
                </a:solidFill>
              </a:rPr>
              <a:t>Наполним планету звуками!</a:t>
            </a:r>
            <a:endParaRPr lang="ru-RU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1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love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71384" cy="510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C:\Users\love\Desktop\svet-cvet-spiral-uzor-65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8" y="1124744"/>
            <a:ext cx="8765704" cy="547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33265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Наполним планету красками!</a:t>
            </a:r>
            <a:endParaRPr lang="ru-RU" sz="2400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9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love\Desktop\svet-cvet-linii-luchi-sh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90856" cy="49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0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139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Gabriola</vt:lpstr>
      <vt:lpstr>Тема Office</vt:lpstr>
      <vt:lpstr>Фантастическое путешествие в космос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Фантастическое путешествие в космос</dc:title>
  <dc:creator>love</dc:creator>
  <cp:lastModifiedBy>Пользователь Windows</cp:lastModifiedBy>
  <cp:revision>17</cp:revision>
  <dcterms:created xsi:type="dcterms:W3CDTF">2015-04-05T13:12:28Z</dcterms:created>
  <dcterms:modified xsi:type="dcterms:W3CDTF">2019-09-12T09:09:57Z</dcterms:modified>
</cp:coreProperties>
</file>