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A0C29-6636-4682-93E8-F8DDB142A5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0F564-0B15-42EF-911F-776FD0809BC9}">
      <dgm:prSet phldrT="[Текст]"/>
      <dgm:spPr/>
      <dgm:t>
        <a:bodyPr/>
        <a:lstStyle/>
        <a:p>
          <a:r>
            <a:rPr lang="ru-RU" dirty="0" smtClean="0"/>
            <a:t>9кл</a:t>
          </a:r>
          <a:endParaRPr lang="ru-RU" dirty="0"/>
        </a:p>
      </dgm:t>
    </dgm:pt>
    <dgm:pt modelId="{3F49EAD2-320E-49DE-AA21-5C46A6CC53B4}" type="parTrans" cxnId="{ECA58934-DB59-4EF6-9F92-90246FF22765}">
      <dgm:prSet/>
      <dgm:spPr/>
      <dgm:t>
        <a:bodyPr/>
        <a:lstStyle/>
        <a:p>
          <a:endParaRPr lang="ru-RU"/>
        </a:p>
      </dgm:t>
    </dgm:pt>
    <dgm:pt modelId="{8CF5A792-D0AF-4210-8022-355F6577F603}" type="sibTrans" cxnId="{ECA58934-DB59-4EF6-9F92-90246FF22765}">
      <dgm:prSet/>
      <dgm:spPr/>
      <dgm:t>
        <a:bodyPr/>
        <a:lstStyle/>
        <a:p>
          <a:endParaRPr lang="ru-RU"/>
        </a:p>
      </dgm:t>
    </dgm:pt>
    <dgm:pt modelId="{AC398072-8740-4564-ACED-DBB388058E0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EA02D45-A69F-4BC7-BACE-51AA8A377283}" type="parTrans" cxnId="{F677F70D-4289-4A08-AD0C-35731AFCF876}">
      <dgm:prSet/>
      <dgm:spPr/>
      <dgm:t>
        <a:bodyPr/>
        <a:lstStyle/>
        <a:p>
          <a:endParaRPr lang="ru-RU"/>
        </a:p>
      </dgm:t>
    </dgm:pt>
    <dgm:pt modelId="{00B41A44-1374-4F4A-B931-80071EE64F55}" type="sibTrans" cxnId="{F677F70D-4289-4A08-AD0C-35731AFCF876}">
      <dgm:prSet/>
      <dgm:spPr/>
      <dgm:t>
        <a:bodyPr/>
        <a:lstStyle/>
        <a:p>
          <a:endParaRPr lang="ru-RU"/>
        </a:p>
      </dgm:t>
    </dgm:pt>
    <dgm:pt modelId="{1B695841-334F-4B73-BF9F-F6C30DFA968A}">
      <dgm:prSet phldrT="[Текст]" phldr="1"/>
      <dgm:spPr/>
      <dgm:t>
        <a:bodyPr/>
        <a:lstStyle/>
        <a:p>
          <a:endParaRPr lang="ru-RU" dirty="0"/>
        </a:p>
      </dgm:t>
    </dgm:pt>
    <dgm:pt modelId="{82772F82-E20B-4388-82F1-9C1A0A220347}" type="parTrans" cxnId="{FA555F4C-80BF-4A63-BA51-356D0F6CD2FA}">
      <dgm:prSet/>
      <dgm:spPr/>
      <dgm:t>
        <a:bodyPr/>
        <a:lstStyle/>
        <a:p>
          <a:endParaRPr lang="ru-RU"/>
        </a:p>
      </dgm:t>
    </dgm:pt>
    <dgm:pt modelId="{18658A0A-71F1-48D0-A672-9608E6E1899C}" type="sibTrans" cxnId="{FA555F4C-80BF-4A63-BA51-356D0F6CD2FA}">
      <dgm:prSet/>
      <dgm:spPr/>
      <dgm:t>
        <a:bodyPr/>
        <a:lstStyle/>
        <a:p>
          <a:endParaRPr lang="ru-RU"/>
        </a:p>
      </dgm:t>
    </dgm:pt>
    <dgm:pt modelId="{6A34FE16-6302-4A8A-AD32-106BB90EB7C7}">
      <dgm:prSet phldrT="[Текст]"/>
      <dgm:spPr/>
      <dgm:t>
        <a:bodyPr/>
        <a:lstStyle/>
        <a:p>
          <a:r>
            <a:rPr lang="ru-RU" dirty="0" smtClean="0"/>
            <a:t>8кл</a:t>
          </a:r>
          <a:endParaRPr lang="ru-RU" dirty="0"/>
        </a:p>
      </dgm:t>
    </dgm:pt>
    <dgm:pt modelId="{AA41636D-8E06-4014-9D3D-DC69B0524AEC}" type="parTrans" cxnId="{5C697E90-C07B-4D2F-B6C5-827CB6D46F8E}">
      <dgm:prSet/>
      <dgm:spPr/>
      <dgm:t>
        <a:bodyPr/>
        <a:lstStyle/>
        <a:p>
          <a:endParaRPr lang="ru-RU"/>
        </a:p>
      </dgm:t>
    </dgm:pt>
    <dgm:pt modelId="{E4C091CA-7218-4E9E-BF4C-4EFBA5DD2C4A}" type="sibTrans" cxnId="{5C697E90-C07B-4D2F-B6C5-827CB6D46F8E}">
      <dgm:prSet/>
      <dgm:spPr/>
      <dgm:t>
        <a:bodyPr/>
        <a:lstStyle/>
        <a:p>
          <a:endParaRPr lang="ru-RU"/>
        </a:p>
      </dgm:t>
    </dgm:pt>
    <dgm:pt modelId="{7A4792E6-6F95-49BF-A734-06714A207932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EE59B13-A19C-404E-8B74-C71C9D734250}" type="parTrans" cxnId="{D077631F-D0C6-42A3-8B34-86D9BA256E6D}">
      <dgm:prSet/>
      <dgm:spPr/>
      <dgm:t>
        <a:bodyPr/>
        <a:lstStyle/>
        <a:p>
          <a:endParaRPr lang="ru-RU"/>
        </a:p>
      </dgm:t>
    </dgm:pt>
    <dgm:pt modelId="{7BA69492-C42B-412A-B05D-A489A04573F5}" type="sibTrans" cxnId="{D077631F-D0C6-42A3-8B34-86D9BA256E6D}">
      <dgm:prSet/>
      <dgm:spPr/>
      <dgm:t>
        <a:bodyPr/>
        <a:lstStyle/>
        <a:p>
          <a:endParaRPr lang="ru-RU"/>
        </a:p>
      </dgm:t>
    </dgm:pt>
    <dgm:pt modelId="{F7A51422-CFB8-4410-8F0D-53A72063277C}">
      <dgm:prSet phldrT="[Текст]" phldr="1"/>
      <dgm:spPr/>
      <dgm:t>
        <a:bodyPr/>
        <a:lstStyle/>
        <a:p>
          <a:endParaRPr lang="ru-RU"/>
        </a:p>
      </dgm:t>
    </dgm:pt>
    <dgm:pt modelId="{C82A56FF-D697-4893-BA77-5D491B2A5704}" type="parTrans" cxnId="{D92473F0-9C4F-4BC4-8D7C-34B82BD75005}">
      <dgm:prSet/>
      <dgm:spPr/>
      <dgm:t>
        <a:bodyPr/>
        <a:lstStyle/>
        <a:p>
          <a:endParaRPr lang="ru-RU"/>
        </a:p>
      </dgm:t>
    </dgm:pt>
    <dgm:pt modelId="{83BBE8CA-1006-4493-8298-0488DCB4B7E9}" type="sibTrans" cxnId="{D92473F0-9C4F-4BC4-8D7C-34B82BD75005}">
      <dgm:prSet/>
      <dgm:spPr/>
      <dgm:t>
        <a:bodyPr/>
        <a:lstStyle/>
        <a:p>
          <a:endParaRPr lang="ru-RU"/>
        </a:p>
      </dgm:t>
    </dgm:pt>
    <dgm:pt modelId="{BE4C3835-FDA6-4B4B-B24A-A0E6A3866D80}">
      <dgm:prSet phldrT="[Текст]"/>
      <dgm:spPr/>
      <dgm:t>
        <a:bodyPr/>
        <a:lstStyle/>
        <a:p>
          <a:r>
            <a:rPr lang="ru-RU" dirty="0" smtClean="0"/>
            <a:t>7кл</a:t>
          </a:r>
          <a:endParaRPr lang="ru-RU" dirty="0"/>
        </a:p>
      </dgm:t>
    </dgm:pt>
    <dgm:pt modelId="{5D1815DB-AF3D-4AD5-B3F6-208908FC861D}" type="parTrans" cxnId="{889075F1-5B35-4038-87C6-DD2D66763734}">
      <dgm:prSet/>
      <dgm:spPr/>
      <dgm:t>
        <a:bodyPr/>
        <a:lstStyle/>
        <a:p>
          <a:endParaRPr lang="ru-RU"/>
        </a:p>
      </dgm:t>
    </dgm:pt>
    <dgm:pt modelId="{2122C9F5-1938-4D68-8074-0753D1D5C223}" type="sibTrans" cxnId="{889075F1-5B35-4038-87C6-DD2D66763734}">
      <dgm:prSet/>
      <dgm:spPr/>
      <dgm:t>
        <a:bodyPr/>
        <a:lstStyle/>
        <a:p>
          <a:endParaRPr lang="ru-RU"/>
        </a:p>
      </dgm:t>
    </dgm:pt>
    <dgm:pt modelId="{F377F387-F68E-44C3-BC87-BED31A014297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64AF50D5-E3C8-40F0-B81A-433631D2437D}" type="parTrans" cxnId="{C2FD2165-BA28-4409-9016-5362A05C9461}">
      <dgm:prSet/>
      <dgm:spPr/>
      <dgm:t>
        <a:bodyPr/>
        <a:lstStyle/>
        <a:p>
          <a:endParaRPr lang="ru-RU"/>
        </a:p>
      </dgm:t>
    </dgm:pt>
    <dgm:pt modelId="{50251042-6213-4C0A-BF5B-C387668CDC08}" type="sibTrans" cxnId="{C2FD2165-BA28-4409-9016-5362A05C9461}">
      <dgm:prSet/>
      <dgm:spPr/>
      <dgm:t>
        <a:bodyPr/>
        <a:lstStyle/>
        <a:p>
          <a:endParaRPr lang="ru-RU"/>
        </a:p>
      </dgm:t>
    </dgm:pt>
    <dgm:pt modelId="{51B3B619-FFB0-4E99-949B-4B543161FC8E}">
      <dgm:prSet phldrT="[Текст]" phldr="1"/>
      <dgm:spPr/>
      <dgm:t>
        <a:bodyPr/>
        <a:lstStyle/>
        <a:p>
          <a:endParaRPr lang="ru-RU" dirty="0"/>
        </a:p>
      </dgm:t>
    </dgm:pt>
    <dgm:pt modelId="{722082E4-1B06-4611-9BF6-B7C88D1B0E45}" type="parTrans" cxnId="{69E2CB65-6BFB-4ED2-AE85-DC31DD7953D4}">
      <dgm:prSet/>
      <dgm:spPr/>
      <dgm:t>
        <a:bodyPr/>
        <a:lstStyle/>
        <a:p>
          <a:endParaRPr lang="ru-RU"/>
        </a:p>
      </dgm:t>
    </dgm:pt>
    <dgm:pt modelId="{D7EFA9E6-738A-4BC5-9429-7538EC4CCD6E}" type="sibTrans" cxnId="{69E2CB65-6BFB-4ED2-AE85-DC31DD7953D4}">
      <dgm:prSet/>
      <dgm:spPr/>
      <dgm:t>
        <a:bodyPr/>
        <a:lstStyle/>
        <a:p>
          <a:endParaRPr lang="ru-RU"/>
        </a:p>
      </dgm:t>
    </dgm:pt>
    <dgm:pt modelId="{07122738-5529-4984-92F4-16863630C23F}" type="pres">
      <dgm:prSet presAssocID="{3AAA0C29-6636-4682-93E8-F8DDB142A5B9}" presName="linearFlow" presStyleCnt="0">
        <dgm:presLayoutVars>
          <dgm:dir/>
          <dgm:animLvl val="lvl"/>
          <dgm:resizeHandles val="exact"/>
        </dgm:presLayoutVars>
      </dgm:prSet>
      <dgm:spPr/>
    </dgm:pt>
    <dgm:pt modelId="{09556913-D976-481F-A424-E862A29D422B}" type="pres">
      <dgm:prSet presAssocID="{AEA0F564-0B15-42EF-911F-776FD0809BC9}" presName="composite" presStyleCnt="0"/>
      <dgm:spPr/>
    </dgm:pt>
    <dgm:pt modelId="{FC7BA42A-9A29-4A12-BD59-9AA7E2CEEBBC}" type="pres">
      <dgm:prSet presAssocID="{AEA0F564-0B15-42EF-911F-776FD0809BC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BF13A-D56B-4022-B4BB-3AF0E04000B7}" type="pres">
      <dgm:prSet presAssocID="{AEA0F564-0B15-42EF-911F-776FD0809BC9}" presName="descendantText" presStyleLbl="alignAcc1" presStyleIdx="0" presStyleCnt="3" custScaleX="44192" custScaleY="156129" custLinFactNeighborX="-1164" custLinFactNeighborY="8782">
        <dgm:presLayoutVars>
          <dgm:bulletEnabled val="1"/>
        </dgm:presLayoutVars>
      </dgm:prSet>
      <dgm:spPr/>
    </dgm:pt>
    <dgm:pt modelId="{4F94E147-F0A9-4532-BBBC-1132C5FC975D}" type="pres">
      <dgm:prSet presAssocID="{8CF5A792-D0AF-4210-8022-355F6577F603}" presName="sp" presStyleCnt="0"/>
      <dgm:spPr/>
    </dgm:pt>
    <dgm:pt modelId="{4BED1F04-1431-42F0-B4CE-FBA470016A44}" type="pres">
      <dgm:prSet presAssocID="{6A34FE16-6302-4A8A-AD32-106BB90EB7C7}" presName="composite" presStyleCnt="0"/>
      <dgm:spPr/>
    </dgm:pt>
    <dgm:pt modelId="{BC60FD8B-B3B4-43DD-9240-03BF42F4552F}" type="pres">
      <dgm:prSet presAssocID="{6A34FE16-6302-4A8A-AD32-106BB90EB7C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F7BD34-F8CC-47F1-9EA1-39821D32222F}" type="pres">
      <dgm:prSet presAssocID="{6A34FE16-6302-4A8A-AD32-106BB90EB7C7}" presName="descendantText" presStyleLbl="alignAcc1" presStyleIdx="1" presStyleCnt="3" custScaleX="73990" custScaleY="152297">
        <dgm:presLayoutVars>
          <dgm:bulletEnabled val="1"/>
        </dgm:presLayoutVars>
      </dgm:prSet>
      <dgm:spPr/>
    </dgm:pt>
    <dgm:pt modelId="{ADEEB390-F8AF-4A72-9233-17197B2D04C8}" type="pres">
      <dgm:prSet presAssocID="{E4C091CA-7218-4E9E-BF4C-4EFBA5DD2C4A}" presName="sp" presStyleCnt="0"/>
      <dgm:spPr/>
    </dgm:pt>
    <dgm:pt modelId="{2CF18CC7-53A6-48CD-8D5F-C79963956269}" type="pres">
      <dgm:prSet presAssocID="{BE4C3835-FDA6-4B4B-B24A-A0E6A3866D80}" presName="composite" presStyleCnt="0"/>
      <dgm:spPr/>
    </dgm:pt>
    <dgm:pt modelId="{4172A6A4-AA6A-45D0-B465-782AA44BE170}" type="pres">
      <dgm:prSet presAssocID="{BE4C3835-FDA6-4B4B-B24A-A0E6A3866D8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5568C51-86B5-4BCA-B392-24E9502AEB82}" type="pres">
      <dgm:prSet presAssocID="{BE4C3835-FDA6-4B4B-B24A-A0E6A3866D80}" presName="descendantText" presStyleLbl="alignAcc1" presStyleIdx="2" presStyleCnt="3" custScaleX="60817" custScaleY="157855">
        <dgm:presLayoutVars>
          <dgm:bulletEnabled val="1"/>
        </dgm:presLayoutVars>
      </dgm:prSet>
      <dgm:spPr/>
    </dgm:pt>
  </dgm:ptLst>
  <dgm:cxnLst>
    <dgm:cxn modelId="{F677F70D-4289-4A08-AD0C-35731AFCF876}" srcId="{AEA0F564-0B15-42EF-911F-776FD0809BC9}" destId="{AC398072-8740-4564-ACED-DBB388058E09}" srcOrd="0" destOrd="0" parTransId="{9EA02D45-A69F-4BC7-BACE-51AA8A377283}" sibTransId="{00B41A44-1374-4F4A-B931-80071EE64F55}"/>
    <dgm:cxn modelId="{5C697E90-C07B-4D2F-B6C5-827CB6D46F8E}" srcId="{3AAA0C29-6636-4682-93E8-F8DDB142A5B9}" destId="{6A34FE16-6302-4A8A-AD32-106BB90EB7C7}" srcOrd="1" destOrd="0" parTransId="{AA41636D-8E06-4014-9D3D-DC69B0524AEC}" sibTransId="{E4C091CA-7218-4E9E-BF4C-4EFBA5DD2C4A}"/>
    <dgm:cxn modelId="{F02A075F-0937-487D-94AD-BFB28CCD0D4F}" type="presOf" srcId="{F377F387-F68E-44C3-BC87-BED31A014297}" destId="{35568C51-86B5-4BCA-B392-24E9502AEB82}" srcOrd="0" destOrd="0" presId="urn:microsoft.com/office/officeart/2005/8/layout/chevron2"/>
    <dgm:cxn modelId="{D92473F0-9C4F-4BC4-8D7C-34B82BD75005}" srcId="{6A34FE16-6302-4A8A-AD32-106BB90EB7C7}" destId="{F7A51422-CFB8-4410-8F0D-53A72063277C}" srcOrd="1" destOrd="0" parTransId="{C82A56FF-D697-4893-BA77-5D491B2A5704}" sibTransId="{83BBE8CA-1006-4493-8298-0488DCB4B7E9}"/>
    <dgm:cxn modelId="{A66CF43C-C6F8-4082-B08A-6F18AA81E45B}" type="presOf" srcId="{F7A51422-CFB8-4410-8F0D-53A72063277C}" destId="{98F7BD34-F8CC-47F1-9EA1-39821D32222F}" srcOrd="0" destOrd="1" presId="urn:microsoft.com/office/officeart/2005/8/layout/chevron2"/>
    <dgm:cxn modelId="{889075F1-5B35-4038-87C6-DD2D66763734}" srcId="{3AAA0C29-6636-4682-93E8-F8DDB142A5B9}" destId="{BE4C3835-FDA6-4B4B-B24A-A0E6A3866D80}" srcOrd="2" destOrd="0" parTransId="{5D1815DB-AF3D-4AD5-B3F6-208908FC861D}" sibTransId="{2122C9F5-1938-4D68-8074-0753D1D5C223}"/>
    <dgm:cxn modelId="{C2FD2165-BA28-4409-9016-5362A05C9461}" srcId="{BE4C3835-FDA6-4B4B-B24A-A0E6A3866D80}" destId="{F377F387-F68E-44C3-BC87-BED31A014297}" srcOrd="0" destOrd="0" parTransId="{64AF50D5-E3C8-40F0-B81A-433631D2437D}" sibTransId="{50251042-6213-4C0A-BF5B-C387668CDC08}"/>
    <dgm:cxn modelId="{ECA58934-DB59-4EF6-9F92-90246FF22765}" srcId="{3AAA0C29-6636-4682-93E8-F8DDB142A5B9}" destId="{AEA0F564-0B15-42EF-911F-776FD0809BC9}" srcOrd="0" destOrd="0" parTransId="{3F49EAD2-320E-49DE-AA21-5C46A6CC53B4}" sibTransId="{8CF5A792-D0AF-4210-8022-355F6577F603}"/>
    <dgm:cxn modelId="{FD141ACA-92F0-48BA-A355-2935E579F4D5}" type="presOf" srcId="{6A34FE16-6302-4A8A-AD32-106BB90EB7C7}" destId="{BC60FD8B-B3B4-43DD-9240-03BF42F4552F}" srcOrd="0" destOrd="0" presId="urn:microsoft.com/office/officeart/2005/8/layout/chevron2"/>
    <dgm:cxn modelId="{69E2CB65-6BFB-4ED2-AE85-DC31DD7953D4}" srcId="{BE4C3835-FDA6-4B4B-B24A-A0E6A3866D80}" destId="{51B3B619-FFB0-4E99-949B-4B543161FC8E}" srcOrd="1" destOrd="0" parTransId="{722082E4-1B06-4611-9BF6-B7C88D1B0E45}" sibTransId="{D7EFA9E6-738A-4BC5-9429-7538EC4CCD6E}"/>
    <dgm:cxn modelId="{C02C0B6D-FA1F-4C03-B830-D87373BC33CA}" type="presOf" srcId="{3AAA0C29-6636-4682-93E8-F8DDB142A5B9}" destId="{07122738-5529-4984-92F4-16863630C23F}" srcOrd="0" destOrd="0" presId="urn:microsoft.com/office/officeart/2005/8/layout/chevron2"/>
    <dgm:cxn modelId="{D077631F-D0C6-42A3-8B34-86D9BA256E6D}" srcId="{6A34FE16-6302-4A8A-AD32-106BB90EB7C7}" destId="{7A4792E6-6F95-49BF-A734-06714A207932}" srcOrd="0" destOrd="0" parTransId="{9EE59B13-A19C-404E-8B74-C71C9D734250}" sibTransId="{7BA69492-C42B-412A-B05D-A489A04573F5}"/>
    <dgm:cxn modelId="{C37EAFE9-298F-4B39-A2FA-7CA114C31419}" type="presOf" srcId="{7A4792E6-6F95-49BF-A734-06714A207932}" destId="{98F7BD34-F8CC-47F1-9EA1-39821D32222F}" srcOrd="0" destOrd="0" presId="urn:microsoft.com/office/officeart/2005/8/layout/chevron2"/>
    <dgm:cxn modelId="{FA555F4C-80BF-4A63-BA51-356D0F6CD2FA}" srcId="{AEA0F564-0B15-42EF-911F-776FD0809BC9}" destId="{1B695841-334F-4B73-BF9F-F6C30DFA968A}" srcOrd="1" destOrd="0" parTransId="{82772F82-E20B-4388-82F1-9C1A0A220347}" sibTransId="{18658A0A-71F1-48D0-A672-9608E6E1899C}"/>
    <dgm:cxn modelId="{63F6B6F7-1902-4FFD-990F-5A14CE47A5F1}" type="presOf" srcId="{51B3B619-FFB0-4E99-949B-4B543161FC8E}" destId="{35568C51-86B5-4BCA-B392-24E9502AEB82}" srcOrd="0" destOrd="1" presId="urn:microsoft.com/office/officeart/2005/8/layout/chevron2"/>
    <dgm:cxn modelId="{285C3A92-E44F-427D-9FCA-C6F234599785}" type="presOf" srcId="{BE4C3835-FDA6-4B4B-B24A-A0E6A3866D80}" destId="{4172A6A4-AA6A-45D0-B465-782AA44BE170}" srcOrd="0" destOrd="0" presId="urn:microsoft.com/office/officeart/2005/8/layout/chevron2"/>
    <dgm:cxn modelId="{AC446081-C31B-4018-B1E3-FA495C83E979}" type="presOf" srcId="{AC398072-8740-4564-ACED-DBB388058E09}" destId="{17ABF13A-D56B-4022-B4BB-3AF0E04000B7}" srcOrd="0" destOrd="0" presId="urn:microsoft.com/office/officeart/2005/8/layout/chevron2"/>
    <dgm:cxn modelId="{99CF9F96-7D3E-437C-963E-AE00122B9276}" type="presOf" srcId="{AEA0F564-0B15-42EF-911F-776FD0809BC9}" destId="{FC7BA42A-9A29-4A12-BD59-9AA7E2CEEBBC}" srcOrd="0" destOrd="0" presId="urn:microsoft.com/office/officeart/2005/8/layout/chevron2"/>
    <dgm:cxn modelId="{E8FB0805-ED4F-4634-9FB4-EC640502C8C5}" type="presOf" srcId="{1B695841-334F-4B73-BF9F-F6C30DFA968A}" destId="{17ABF13A-D56B-4022-B4BB-3AF0E04000B7}" srcOrd="0" destOrd="1" presId="urn:microsoft.com/office/officeart/2005/8/layout/chevron2"/>
    <dgm:cxn modelId="{2AF0ECB7-C1FA-4D75-A5D3-071FC40C8385}" type="presParOf" srcId="{07122738-5529-4984-92F4-16863630C23F}" destId="{09556913-D976-481F-A424-E862A29D422B}" srcOrd="0" destOrd="0" presId="urn:microsoft.com/office/officeart/2005/8/layout/chevron2"/>
    <dgm:cxn modelId="{28A63C76-9B0B-4B56-AE4D-F2A5EF7F854E}" type="presParOf" srcId="{09556913-D976-481F-A424-E862A29D422B}" destId="{FC7BA42A-9A29-4A12-BD59-9AA7E2CEEBBC}" srcOrd="0" destOrd="0" presId="urn:microsoft.com/office/officeart/2005/8/layout/chevron2"/>
    <dgm:cxn modelId="{74270246-8360-47D3-A671-ACCC4596954B}" type="presParOf" srcId="{09556913-D976-481F-A424-E862A29D422B}" destId="{17ABF13A-D56B-4022-B4BB-3AF0E04000B7}" srcOrd="1" destOrd="0" presId="urn:microsoft.com/office/officeart/2005/8/layout/chevron2"/>
    <dgm:cxn modelId="{2C3F33CF-68F6-451C-B5CD-3474632DD0D6}" type="presParOf" srcId="{07122738-5529-4984-92F4-16863630C23F}" destId="{4F94E147-F0A9-4532-BBBC-1132C5FC975D}" srcOrd="1" destOrd="0" presId="urn:microsoft.com/office/officeart/2005/8/layout/chevron2"/>
    <dgm:cxn modelId="{0E89E8AD-F134-4582-B65C-1FA862992560}" type="presParOf" srcId="{07122738-5529-4984-92F4-16863630C23F}" destId="{4BED1F04-1431-42F0-B4CE-FBA470016A44}" srcOrd="2" destOrd="0" presId="urn:microsoft.com/office/officeart/2005/8/layout/chevron2"/>
    <dgm:cxn modelId="{703626FE-F751-4E1F-8B17-472C5DA29CD6}" type="presParOf" srcId="{4BED1F04-1431-42F0-B4CE-FBA470016A44}" destId="{BC60FD8B-B3B4-43DD-9240-03BF42F4552F}" srcOrd="0" destOrd="0" presId="urn:microsoft.com/office/officeart/2005/8/layout/chevron2"/>
    <dgm:cxn modelId="{C9DE2E83-9BAB-4226-BEEF-839C5C3C245B}" type="presParOf" srcId="{4BED1F04-1431-42F0-B4CE-FBA470016A44}" destId="{98F7BD34-F8CC-47F1-9EA1-39821D32222F}" srcOrd="1" destOrd="0" presId="urn:microsoft.com/office/officeart/2005/8/layout/chevron2"/>
    <dgm:cxn modelId="{C4C368D6-20DA-4E31-9661-50D29C7C89B0}" type="presParOf" srcId="{07122738-5529-4984-92F4-16863630C23F}" destId="{ADEEB390-F8AF-4A72-9233-17197B2D04C8}" srcOrd="3" destOrd="0" presId="urn:microsoft.com/office/officeart/2005/8/layout/chevron2"/>
    <dgm:cxn modelId="{A7534826-FB65-4482-B423-BA83685395AE}" type="presParOf" srcId="{07122738-5529-4984-92F4-16863630C23F}" destId="{2CF18CC7-53A6-48CD-8D5F-C79963956269}" srcOrd="4" destOrd="0" presId="urn:microsoft.com/office/officeart/2005/8/layout/chevron2"/>
    <dgm:cxn modelId="{D4A3ADC3-8C58-46CB-9C83-5200FD1BDC1B}" type="presParOf" srcId="{2CF18CC7-53A6-48CD-8D5F-C79963956269}" destId="{4172A6A4-AA6A-45D0-B465-782AA44BE170}" srcOrd="0" destOrd="0" presId="urn:microsoft.com/office/officeart/2005/8/layout/chevron2"/>
    <dgm:cxn modelId="{B04B0DFE-FDDE-4C0F-8FA2-EB1A438D2AC9}" type="presParOf" srcId="{2CF18CC7-53A6-48CD-8D5F-C79963956269}" destId="{35568C51-86B5-4BCA-B392-24E9502AEB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BA42A-9A29-4A12-BD59-9AA7E2CEEBBC}">
      <dsp:nvSpPr>
        <dsp:cNvPr id="0" name=""/>
        <dsp:cNvSpPr/>
      </dsp:nvSpPr>
      <dsp:spPr>
        <a:xfrm rot="5400000">
          <a:off x="390073" y="612328"/>
          <a:ext cx="1676865" cy="1173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9кл</a:t>
          </a:r>
          <a:endParaRPr lang="ru-RU" sz="3500" kern="1200" dirty="0"/>
        </a:p>
      </dsp:txBody>
      <dsp:txXfrm rot="-5400000">
        <a:off x="641604" y="947701"/>
        <a:ext cx="1173805" cy="503060"/>
      </dsp:txXfrm>
    </dsp:sp>
    <dsp:sp modelId="{17ABF13A-D56B-4022-B4BB-3AF0E04000B7}">
      <dsp:nvSpPr>
        <dsp:cNvPr id="0" name=""/>
        <dsp:cNvSpPr/>
      </dsp:nvSpPr>
      <dsp:spPr>
        <a:xfrm rot="5400000">
          <a:off x="2606051" y="-457511"/>
          <a:ext cx="1701747" cy="2918023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 rot="-5400000">
        <a:off x="1997913" y="233699"/>
        <a:ext cx="2834951" cy="1535603"/>
      </dsp:txXfrm>
    </dsp:sp>
    <dsp:sp modelId="{BC60FD8B-B3B4-43DD-9240-03BF42F4552F}">
      <dsp:nvSpPr>
        <dsp:cNvPr id="0" name=""/>
        <dsp:cNvSpPr/>
      </dsp:nvSpPr>
      <dsp:spPr>
        <a:xfrm rot="5400000">
          <a:off x="390073" y="2417526"/>
          <a:ext cx="1676865" cy="1173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8кл</a:t>
          </a:r>
          <a:endParaRPr lang="ru-RU" sz="3500" kern="1200" dirty="0"/>
        </a:p>
      </dsp:txBody>
      <dsp:txXfrm rot="-5400000">
        <a:off x="641604" y="2752899"/>
        <a:ext cx="1173805" cy="503060"/>
      </dsp:txXfrm>
    </dsp:sp>
    <dsp:sp modelId="{98F7BD34-F8CC-47F1-9EA1-39821D32222F}">
      <dsp:nvSpPr>
        <dsp:cNvPr id="0" name=""/>
        <dsp:cNvSpPr/>
      </dsp:nvSpPr>
      <dsp:spPr>
        <a:xfrm rot="5400000">
          <a:off x="3862469" y="268176"/>
          <a:ext cx="1659980" cy="4885602"/>
        </a:xfrm>
        <a:prstGeom prst="round2Same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/>
        </a:p>
      </dsp:txBody>
      <dsp:txXfrm rot="-5400000">
        <a:off x="2249658" y="1962021"/>
        <a:ext cx="4804568" cy="1497912"/>
      </dsp:txXfrm>
    </dsp:sp>
    <dsp:sp modelId="{4172A6A4-AA6A-45D0-B465-782AA44BE170}">
      <dsp:nvSpPr>
        <dsp:cNvPr id="0" name=""/>
        <dsp:cNvSpPr/>
      </dsp:nvSpPr>
      <dsp:spPr>
        <a:xfrm rot="5400000">
          <a:off x="390073" y="4253014"/>
          <a:ext cx="1676865" cy="11738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7кл</a:t>
          </a:r>
          <a:endParaRPr lang="ru-RU" sz="3500" kern="1200" dirty="0"/>
        </a:p>
      </dsp:txBody>
      <dsp:txXfrm rot="-5400000">
        <a:off x="641604" y="4588387"/>
        <a:ext cx="1173805" cy="503060"/>
      </dsp:txXfrm>
    </dsp:sp>
    <dsp:sp modelId="{35568C51-86B5-4BCA-B392-24E9502AEB82}">
      <dsp:nvSpPr>
        <dsp:cNvPr id="0" name=""/>
        <dsp:cNvSpPr/>
      </dsp:nvSpPr>
      <dsp:spPr>
        <a:xfrm rot="5400000">
          <a:off x="3319956" y="2538575"/>
          <a:ext cx="1720560" cy="4015781"/>
        </a:xfrm>
        <a:prstGeom prst="round2Same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31750" rIns="31750" bIns="317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0" kern="1200" dirty="0"/>
        </a:p>
      </dsp:txBody>
      <dsp:txXfrm rot="-5400000">
        <a:off x="2172346" y="3770177"/>
        <a:ext cx="3931790" cy="155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585" y="980728"/>
            <a:ext cx="8686800" cy="5380277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   Совершенно неразумен тот, кто считает необходимым учить детей не в той мере, в какой они могут усваивать, а в какой только сам он желает.           </a:t>
            </a:r>
            <a:endParaRPr lang="ru-RU" i="1" dirty="0" smtClean="0"/>
          </a:p>
          <a:p>
            <a:pPr>
              <a:buNone/>
            </a:pPr>
            <a:r>
              <a:rPr lang="ru-RU" sz="2800" i="1" dirty="0" smtClean="0"/>
              <a:t>                                                            Ян </a:t>
            </a:r>
            <a:r>
              <a:rPr lang="ru-RU" sz="2800" i="1" dirty="0" err="1" smtClean="0"/>
              <a:t>Амос</a:t>
            </a:r>
            <a:r>
              <a:rPr lang="ru-RU" sz="2800" i="1" dirty="0" smtClean="0"/>
              <a:t> Каменский </a:t>
            </a:r>
            <a:endParaRPr lang="ru-RU" sz="2800" dirty="0"/>
          </a:p>
        </p:txBody>
      </p:sp>
      <p:pic>
        <p:nvPicPr>
          <p:cNvPr id="1026" name="Picture 2" descr="https://kolyadkina-volok-sch2.edumsko.ru/uploads/4000/3961/section/590603/.thumbs/hello_html_3372a264.png?1535554448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21944"/>
            <a:ext cx="4280342" cy="32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--8sbiecm6bhdx8i.xn--p1ai/sites/default/files/images/uchitelu/professiya_uchi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076825" cy="376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9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>Тема: «Опережающее обучение»</a:t>
            </a:r>
            <a:r>
              <a:rPr lang="ru-RU" sz="40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4000" b="1" cap="none" dirty="0">
                <a:solidFill>
                  <a:srgbClr val="4E3B3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b="1" dirty="0"/>
          </a:p>
        </p:txBody>
      </p:sp>
      <p:pic>
        <p:nvPicPr>
          <p:cNvPr id="2050" name="Picture 2" descr="https://1.bp.blogspot.com/-OBguDr8fsd4/W__yKajqhyI/AAAAAAAASMQ/hQtEdjnYh603MLOaB3rNeh4QmBa0LXc8gCLcBGAs/s1600/%25D0%25A3%25D1%2580%25D0%25BE%25D0%25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9172"/>
            <a:ext cx="7031187" cy="54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u="sng" dirty="0" smtClean="0"/>
          </a:p>
          <a:p>
            <a:pPr algn="just">
              <a:buNone/>
            </a:pPr>
            <a:r>
              <a:rPr lang="ru-RU" b="1" u="sng" dirty="0" smtClean="0"/>
              <a:t>Опережающее обучение</a:t>
            </a:r>
            <a:r>
              <a:rPr lang="ru-RU" dirty="0" smtClean="0"/>
              <a:t> – это вид обучения, при котором краткие основы темы даются преподавателем до того, как начнется изучение ее по программе.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Цель</a:t>
            </a:r>
            <a:r>
              <a:rPr lang="ru-RU" dirty="0" smtClean="0"/>
              <a:t> такого предварительного ознакомления с новым материалом в реализации одного из важнейших педагогических принципов – принципа преемственности и перспективности, так как успех в освоении новых знаний, умений и навыков в значительной степени зависит от того, насколько этот принцип реализуется в процессе 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этапа усвоения материала: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1) медленное последовательное знакомство с новыми понятиями, раскрытие </a:t>
            </a:r>
            <a:r>
              <a:rPr lang="ru-RU" b="1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темы;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2) уточнение новых понятий, их обобщение, </a:t>
            </a:r>
            <a:r>
              <a:rPr lang="ru-RU" b="1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применение;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marL="0" indent="0"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</a:rPr>
              <a:t>3) использование сэкономленного времени (создавшегося опережения).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Деление детей на группы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15427252"/>
              </p:ext>
            </p:extLst>
          </p:nvPr>
        </p:nvGraphicFramePr>
        <p:xfrm>
          <a:off x="683568" y="1124744"/>
          <a:ext cx="7776864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75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01" y="1554163"/>
            <a:ext cx="555819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6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153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Тема: «Опережающее обучение» </vt:lpstr>
      <vt:lpstr>Презентация PowerPoint</vt:lpstr>
      <vt:lpstr>Презентация PowerPoint</vt:lpstr>
      <vt:lpstr>Три этапа усвоения материала:</vt:lpstr>
      <vt:lpstr>Деление детей на группы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ТрудМ</dc:creator>
  <cp:lastModifiedBy>Дмитрий</cp:lastModifiedBy>
  <cp:revision>8</cp:revision>
  <dcterms:created xsi:type="dcterms:W3CDTF">2019-04-17T09:29:37Z</dcterms:created>
  <dcterms:modified xsi:type="dcterms:W3CDTF">2019-04-17T17:14:09Z</dcterms:modified>
</cp:coreProperties>
</file>