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bin" ContentType="application/vnd.openxmlformats-officedocument.oleObject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5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FF33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vertBarState="maximized" horzBarState="maximized">
    <p:restoredLeft sz="15620"/>
    <p:restoredTop sz="69176" autoAdjust="0"/>
  </p:normalViewPr>
  <p:slideViewPr>
    <p:cSldViewPr>
      <p:cViewPr varScale="1">
        <p:scale>
          <a:sx n="71" d="100"/>
          <a:sy n="71" d="100"/>
        </p:scale>
        <p:origin x="-1122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65F9435-9D64-4690-A5E7-6505F5F815CD}" type="datetimeFigureOut">
              <a:rPr lang="ru-RU" smtClean="0"/>
              <a:pPr/>
              <a:t>22.09.2019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010A81-6A7D-4A69-B62C-7F5E8FCC0D4B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010A81-6A7D-4A69-B62C-7F5E8FCC0D4B}" type="slidenum">
              <a:rPr lang="ru-RU" smtClean="0"/>
              <a:pPr/>
              <a:t>2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010A81-6A7D-4A69-B62C-7F5E8FCC0D4B}" type="slidenum">
              <a:rPr lang="ru-RU" smtClean="0"/>
              <a:pPr/>
              <a:t>3</a:t>
            </a:fld>
            <a:endParaRPr lang="ru-RU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010A81-6A7D-4A69-B62C-7F5E8FCC0D4B}" type="slidenum">
              <a:rPr lang="ru-RU" smtClean="0"/>
              <a:pPr/>
              <a:t>5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11BFBC-CC7C-47BB-A6A0-2BE36058898E}" type="datetimeFigureOut">
              <a:rPr lang="ru-RU" smtClean="0"/>
              <a:pPr/>
              <a:t>22.09.2019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3D0157-BBC9-457B-9BE7-7A07D0B9699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11BFBC-CC7C-47BB-A6A0-2BE36058898E}" type="datetimeFigureOut">
              <a:rPr lang="ru-RU" smtClean="0"/>
              <a:pPr/>
              <a:t>22.09.2019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3D0157-BBC9-457B-9BE7-7A07D0B9699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11BFBC-CC7C-47BB-A6A0-2BE36058898E}" type="datetimeFigureOut">
              <a:rPr lang="ru-RU" smtClean="0"/>
              <a:pPr/>
              <a:t>22.09.2019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3D0157-BBC9-457B-9BE7-7A07D0B9699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11BFBC-CC7C-47BB-A6A0-2BE36058898E}" type="datetimeFigureOut">
              <a:rPr lang="ru-RU" smtClean="0"/>
              <a:pPr/>
              <a:t>22.09.2019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3D0157-BBC9-457B-9BE7-7A07D0B9699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11BFBC-CC7C-47BB-A6A0-2BE36058898E}" type="datetimeFigureOut">
              <a:rPr lang="ru-RU" smtClean="0"/>
              <a:pPr/>
              <a:t>22.09.2019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3D0157-BBC9-457B-9BE7-7A07D0B9699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11BFBC-CC7C-47BB-A6A0-2BE36058898E}" type="datetimeFigureOut">
              <a:rPr lang="ru-RU" smtClean="0"/>
              <a:pPr/>
              <a:t>22.09.2019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3D0157-BBC9-457B-9BE7-7A07D0B9699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11BFBC-CC7C-47BB-A6A0-2BE36058898E}" type="datetimeFigureOut">
              <a:rPr lang="ru-RU" smtClean="0"/>
              <a:pPr/>
              <a:t>22.09.2019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3D0157-BBC9-457B-9BE7-7A07D0B9699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11BFBC-CC7C-47BB-A6A0-2BE36058898E}" type="datetimeFigureOut">
              <a:rPr lang="ru-RU" smtClean="0"/>
              <a:pPr/>
              <a:t>22.09.2019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3D0157-BBC9-457B-9BE7-7A07D0B9699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11BFBC-CC7C-47BB-A6A0-2BE36058898E}" type="datetimeFigureOut">
              <a:rPr lang="ru-RU" smtClean="0"/>
              <a:pPr/>
              <a:t>22.09.2019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3D0157-BBC9-457B-9BE7-7A07D0B9699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11BFBC-CC7C-47BB-A6A0-2BE36058898E}" type="datetimeFigureOut">
              <a:rPr lang="ru-RU" smtClean="0"/>
              <a:pPr/>
              <a:t>22.09.2019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3D0157-BBC9-457B-9BE7-7A07D0B9699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11BFBC-CC7C-47BB-A6A0-2BE36058898E}" type="datetimeFigureOut">
              <a:rPr lang="ru-RU" smtClean="0"/>
              <a:pPr/>
              <a:t>22.09.2019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3D0157-BBC9-457B-9BE7-7A07D0B9699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D11BFBC-CC7C-47BB-A6A0-2BE36058898E}" type="datetimeFigureOut">
              <a:rPr lang="ru-RU" smtClean="0"/>
              <a:pPr/>
              <a:t>22.09.2019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33D0157-BBC9-457B-9BE7-7A07D0B96995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4.jpeg"/><Relationship Id="rId5" Type="http://schemas.openxmlformats.org/officeDocument/2006/relationships/oleObject" Target="../embeddings/oleObject1.bin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jpeg"/><Relationship Id="rId4" Type="http://schemas.openxmlformats.org/officeDocument/2006/relationships/image" Target="../media/image1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30" name="Picture 6" descr="https://cv01.twirpx.net/0703/0703807.jpg?t=20120118134608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73701" cy="685800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</p:pic>
      <p:sp>
        <p:nvSpPr>
          <p:cNvPr id="1028" name="AutoShape 4" descr="https://cv01.twirpx.net/0703/0703807.jpg?t=20120118134608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1031" name="Rectangle 7"/>
          <p:cNvSpPr>
            <a:spLocks noChangeArrowheads="1"/>
          </p:cNvSpPr>
          <p:nvPr/>
        </p:nvSpPr>
        <p:spPr bwMode="auto">
          <a:xfrm>
            <a:off x="0" y="214290"/>
            <a:ext cx="914400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Муниципальное автономное дошкольное  образовательное учреждение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«Детский сад № 55 г Благовещенска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»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357290" y="1142984"/>
            <a:ext cx="6215106" cy="28931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Конспект НОД</a:t>
            </a:r>
          </a:p>
          <a:p>
            <a:pPr algn="ctr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Нетрадиционная форма рисования </a:t>
            </a:r>
          </a:p>
          <a:p>
            <a:pPr algn="ctr"/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« 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Подводный мир» </a:t>
            </a:r>
            <a:endParaRPr lang="ru-RU" sz="28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2-ая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мл.группа</a:t>
            </a: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  <p:sp>
        <p:nvSpPr>
          <p:cNvPr id="9" name="TextBox 8"/>
          <p:cNvSpPr txBox="1"/>
          <p:nvPr/>
        </p:nvSpPr>
        <p:spPr>
          <a:xfrm>
            <a:off x="6215074" y="4643446"/>
            <a:ext cx="235745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Подготовила : </a:t>
            </a:r>
          </a:p>
          <a:p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Фрейтаг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Наталья Романовна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195" name="Picture 3" descr="C:\Users\lenovo\Pictures\2019-05-02 телефон май2019\20190411_16115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-17373568" y="-5357874"/>
            <a:ext cx="10175439" cy="4946394"/>
          </a:xfrm>
          <a:prstGeom prst="rect">
            <a:avLst/>
          </a:prstGeom>
          <a:noFill/>
        </p:spPr>
      </p:pic>
      <p:graphicFrame>
        <p:nvGraphicFramePr>
          <p:cNvPr id="5" name="Object 4"/>
          <p:cNvGraphicFramePr>
            <a:graphicFrameLocks noChangeAspect="1"/>
          </p:cNvGraphicFramePr>
          <p:nvPr/>
        </p:nvGraphicFramePr>
        <p:xfrm>
          <a:off x="0" y="4857760"/>
          <a:ext cx="4929222" cy="1562107"/>
        </p:xfrm>
        <a:graphic>
          <a:graphicData uri="http://schemas.openxmlformats.org/presentationml/2006/ole">
            <p:oleObj spid="_x0000_s8196" name="Объект упаковщика для оболочки" showAsIcon="1" r:id="rId5" imgW="752400" imgH="491040" progId="Package">
              <p:embed/>
            </p:oleObj>
          </a:graphicData>
        </a:graphic>
      </p:graphicFrame>
      <p:pic>
        <p:nvPicPr>
          <p:cNvPr id="8198" name="Picture 6" descr="hello_html_m73000d3.jpg"/>
          <p:cNvPicPr>
            <a:picLocks noChangeAspect="1" noChangeArrowheads="1"/>
          </p:cNvPicPr>
          <p:nvPr/>
        </p:nvPicPr>
        <p:blipFill>
          <a:blip r:embed="rId6"/>
          <a:srcRect l="5660" t="3031" r="5661"/>
          <a:stretch>
            <a:fillRect/>
          </a:stretch>
        </p:blipFill>
        <p:spPr bwMode="auto">
          <a:xfrm>
            <a:off x="428596" y="4214818"/>
            <a:ext cx="3357586" cy="228599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Picture 6" descr="https://cv01.twirpx.net/0703/0703807.jpg?t=20120118134608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22204"/>
            <a:ext cx="9144000" cy="6835796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571472" y="357166"/>
            <a:ext cx="7786742" cy="53860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Цель: </a:t>
            </a:r>
            <a:r>
              <a:rPr lang="ru-RU" sz="2000" dirty="0" smtClean="0"/>
              <a:t>Познакомить </a:t>
            </a:r>
            <a:r>
              <a:rPr lang="ru-RU" sz="2000" dirty="0" smtClean="0"/>
              <a:t>с приемами нетрадиционного рисования, расширяя знания о подводном </a:t>
            </a:r>
            <a:r>
              <a:rPr lang="ru-RU" sz="2000" dirty="0" smtClean="0"/>
              <a:t>мире.</a:t>
            </a:r>
            <a:endParaRPr lang="ru-RU" sz="2000" dirty="0" smtClean="0"/>
          </a:p>
          <a:p>
            <a:pPr algn="just"/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ru-RU" sz="2400" b="1" u="sng" dirty="0" smtClean="0">
                <a:latin typeface="Times New Roman" pitchFamily="18" charset="0"/>
                <a:cs typeface="Times New Roman" pitchFamily="18" charset="0"/>
              </a:rPr>
              <a:t>Задачи:</a:t>
            </a:r>
          </a:p>
          <a:p>
            <a:pPr>
              <a:buFont typeface="Wingdings" pitchFamily="2" charset="2"/>
              <a:buChar char="§"/>
            </a:pPr>
            <a:r>
              <a:rPr lang="ru-RU" sz="2000" b="1" dirty="0" smtClean="0"/>
              <a:t> </a:t>
            </a:r>
            <a:r>
              <a:rPr lang="ru-RU" sz="2000" dirty="0" smtClean="0"/>
              <a:t>Дать первоначальное представление о строении </a:t>
            </a:r>
            <a:r>
              <a:rPr lang="ru-RU" sz="2000" dirty="0" smtClean="0"/>
              <a:t>рыбы.</a:t>
            </a:r>
          </a:p>
          <a:p>
            <a:pPr>
              <a:buFont typeface="Wingdings" pitchFamily="2" charset="2"/>
              <a:buChar char="§"/>
            </a:pPr>
            <a:r>
              <a:rPr lang="ru-RU" sz="2000" dirty="0" smtClean="0"/>
              <a:t> </a:t>
            </a:r>
            <a:r>
              <a:rPr lang="ru-RU" sz="2000" dirty="0" smtClean="0"/>
              <a:t>О</a:t>
            </a:r>
            <a:r>
              <a:rPr lang="ru-RU" sz="2000" dirty="0" smtClean="0"/>
              <a:t> многообразии подводного мира</a:t>
            </a:r>
            <a:endParaRPr lang="ru-RU" sz="2000" dirty="0" smtClean="0"/>
          </a:p>
          <a:p>
            <a:pPr>
              <a:buFont typeface="Wingdings" pitchFamily="2" charset="2"/>
              <a:buChar char="§"/>
            </a:pPr>
            <a:r>
              <a:rPr lang="ru-RU" sz="2000" dirty="0" smtClean="0"/>
              <a:t>Воспитывать </a:t>
            </a:r>
            <a:r>
              <a:rPr lang="ru-RU" sz="2000" dirty="0" smtClean="0"/>
              <a:t>доброжелательное отношение ко всему живому</a:t>
            </a:r>
            <a:r>
              <a:rPr lang="ru-RU" sz="2000" dirty="0" smtClean="0"/>
              <a:t>.</a:t>
            </a:r>
            <a:r>
              <a:rPr lang="ru-RU" sz="2000" dirty="0" smtClean="0"/>
              <a:t>.</a:t>
            </a:r>
          </a:p>
          <a:p>
            <a:pPr lvl="0">
              <a:buFont typeface="Wingdings" pitchFamily="2" charset="2"/>
              <a:buChar char="§"/>
            </a:pPr>
            <a:r>
              <a:rPr lang="ru-RU" sz="2000" dirty="0" smtClean="0"/>
              <a:t>Познакомить детей с нетрадиционной техникой рисования яичной скорлупой. Песком.</a:t>
            </a:r>
          </a:p>
          <a:p>
            <a:pPr lvl="0">
              <a:buFont typeface="Wingdings" pitchFamily="2" charset="2"/>
              <a:buChar char="§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Развивать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мелкую моторику рук.</a:t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smtClean="0"/>
              <a:t>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Развивать интерес к творчеству через рисование</a:t>
            </a:r>
            <a:endParaRPr lang="ru-RU" sz="2000" dirty="0" smtClean="0"/>
          </a:p>
          <a:p>
            <a:pPr lvl="0">
              <a:buFont typeface="Arial" pitchFamily="34" charset="0"/>
              <a:buChar char="•"/>
            </a:pPr>
            <a:endParaRPr lang="ru-RU" sz="2000" dirty="0" smtClean="0"/>
          </a:p>
          <a:p>
            <a:pPr lvl="0">
              <a:buFont typeface="Arial" pitchFamily="34" charset="0"/>
              <a:buChar char="•"/>
            </a:pPr>
            <a:endParaRPr lang="ru-RU" sz="2000" dirty="0" smtClean="0"/>
          </a:p>
          <a:p>
            <a:pPr lvl="0">
              <a:buFont typeface="Arial" pitchFamily="34" charset="0"/>
              <a:buChar char="•"/>
            </a:pPr>
            <a:endParaRPr lang="ru-RU" sz="2000" dirty="0" smtClean="0"/>
          </a:p>
          <a:p>
            <a:pPr lvl="0">
              <a:buFont typeface="Arial" pitchFamily="34" charset="0"/>
              <a:buChar char="•"/>
            </a:pPr>
            <a:endParaRPr lang="ru-RU" sz="2000" dirty="0" smtClean="0"/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1746" name="Picture 2" descr="hello_html_35d34802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857752" y="4286256"/>
            <a:ext cx="3714776" cy="2428892"/>
          </a:xfrm>
          <a:prstGeom prst="rect">
            <a:avLst/>
          </a:prstGeom>
          <a:noFill/>
        </p:spPr>
      </p:pic>
      <p:sp>
        <p:nvSpPr>
          <p:cNvPr id="11" name="TextBox 10"/>
          <p:cNvSpPr txBox="1"/>
          <p:nvPr/>
        </p:nvSpPr>
        <p:spPr>
          <a:xfrm>
            <a:off x="4581524" y="4224342"/>
            <a:ext cx="1428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6" descr="https://cv01.twirpx.net/0703/0703807.jpg?t=20120118134608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29701" y="0"/>
            <a:ext cx="9173701" cy="7286628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357158" y="285728"/>
            <a:ext cx="7715304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Интеграция образовательных областей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«Познание», «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Коммуникация», «Социализация», «Художественное творчество».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57158" y="1500174"/>
            <a:ext cx="7429552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Материал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:</a:t>
            </a:r>
            <a:r>
              <a:rPr lang="ru-RU" b="1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: </a:t>
            </a:r>
            <a:r>
              <a:rPr lang="ru-RU" sz="2000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Лист ватмана </a:t>
            </a:r>
            <a:r>
              <a:rPr lang="ru-RU" sz="2000" dirty="0" err="1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голубого</a:t>
            </a:r>
            <a:r>
              <a:rPr lang="ru-RU" sz="2000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цвета, Яичная скорлупа,</a:t>
            </a:r>
            <a:r>
              <a:rPr lang="ru-RU" sz="2000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Песок</a:t>
            </a:r>
            <a:r>
              <a:rPr lang="ru-RU" sz="2000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</a:t>
            </a:r>
          </a:p>
          <a:p>
            <a:pPr lvl="0" algn="just"/>
            <a:r>
              <a:rPr lang="ru-RU" sz="2000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Гуашь, Пластилин,</a:t>
            </a:r>
            <a:r>
              <a:rPr lang="ru-RU" sz="2000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Трафареты рыб, </a:t>
            </a:r>
            <a:r>
              <a:rPr lang="ru-RU" sz="2000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Музыкальное </a:t>
            </a:r>
            <a:r>
              <a:rPr lang="ru-RU" sz="2000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сопровождение.</a:t>
            </a:r>
            <a:endParaRPr lang="ru-RU" sz="2000" dirty="0" smtClean="0">
              <a:latin typeface="Arial" pitchFamily="34" charset="0"/>
              <a:cs typeface="Arial" pitchFamily="34" charset="0"/>
            </a:endParaRPr>
          </a:p>
          <a:p>
            <a:pPr algn="just"/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0" y="2500306"/>
            <a:ext cx="914400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Содержание организационной деятельности детей.</a:t>
            </a:r>
          </a:p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1.Организационный момент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ru-RU" sz="2000" dirty="0" smtClean="0"/>
              <a:t> </a:t>
            </a:r>
          </a:p>
          <a:p>
            <a:endParaRPr lang="ru-RU" sz="2000" dirty="0" smtClean="0"/>
          </a:p>
          <a:p>
            <a:r>
              <a:rPr lang="ru-RU" sz="2000" dirty="0" smtClean="0"/>
              <a:t> </a:t>
            </a:r>
          </a:p>
          <a:p>
            <a:r>
              <a:rPr lang="ru-RU" sz="2000" dirty="0" smtClean="0"/>
              <a:t> 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285720" y="3286124"/>
            <a:ext cx="4857752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/>
              <a:t>Подводный мир такой красивый,</a:t>
            </a:r>
            <a:br>
              <a:rPr lang="ru-RU" sz="2400" dirty="0" smtClean="0"/>
            </a:br>
            <a:r>
              <a:rPr lang="ru-RU" sz="2400" dirty="0" smtClean="0"/>
              <a:t>Что глаз не оторвать и там,</a:t>
            </a:r>
            <a:br>
              <a:rPr lang="ru-RU" sz="2400" dirty="0" smtClean="0"/>
            </a:br>
            <a:r>
              <a:rPr lang="ru-RU" sz="2400" dirty="0" smtClean="0"/>
              <a:t>Какие рыбы и растенья,</a:t>
            </a:r>
            <a:br>
              <a:rPr lang="ru-RU" sz="2400" dirty="0" smtClean="0"/>
            </a:br>
            <a:r>
              <a:rPr lang="ru-RU" sz="2400" dirty="0" smtClean="0"/>
              <a:t>Волшебным кажется он нам.</a:t>
            </a:r>
          </a:p>
          <a:p>
            <a:r>
              <a:rPr lang="ru-RU" sz="2400" dirty="0" smtClean="0"/>
              <a:t>Там жизнь своя, закон подводный,</a:t>
            </a:r>
            <a:br>
              <a:rPr lang="ru-RU" sz="2400" dirty="0" smtClean="0"/>
            </a:br>
            <a:r>
              <a:rPr lang="ru-RU" sz="2400" dirty="0" smtClean="0"/>
              <a:t>Негласный, но он есть такой,</a:t>
            </a:r>
            <a:br>
              <a:rPr lang="ru-RU" sz="2400" dirty="0" smtClean="0"/>
            </a:br>
            <a:r>
              <a:rPr lang="ru-RU" sz="2400" dirty="0" smtClean="0"/>
              <a:t>Все соблюдают непременно.</a:t>
            </a:r>
            <a:br>
              <a:rPr lang="ru-RU" sz="2400" dirty="0" smtClean="0"/>
            </a:br>
            <a:r>
              <a:rPr lang="ru-RU" sz="2400" dirty="0" smtClean="0"/>
              <a:t>Там мир особенный, другой</a:t>
            </a:r>
            <a:r>
              <a:rPr lang="ru-RU" dirty="0" smtClean="0"/>
              <a:t>!</a:t>
            </a:r>
            <a:endParaRPr lang="ru-RU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292056" y="-59579316"/>
            <a:ext cx="6429420" cy="37862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Picture 6" descr="https://cv01.twirpx.net/0703/0703807.jpg?t=20120118134608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73701" cy="6858000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0"/>
            <a:ext cx="8229600" cy="4572008"/>
          </a:xfrm>
        </p:spPr>
        <p:txBody>
          <a:bodyPr>
            <a:normAutofit fontScale="62500" lnSpcReduction="20000"/>
          </a:bodyPr>
          <a:lstStyle/>
          <a:p>
            <a:r>
              <a:rPr lang="ru-RU" b="1" dirty="0" smtClean="0"/>
              <a:t>2. Сюрпризный момент .	</a:t>
            </a:r>
            <a:endParaRPr lang="ru-RU" dirty="0" smtClean="0"/>
          </a:p>
          <a:p>
            <a:r>
              <a:rPr lang="ru-RU" dirty="0" smtClean="0"/>
              <a:t>Неожиданно начинает играть музыка «Шум моря»</a:t>
            </a:r>
          </a:p>
          <a:p>
            <a:r>
              <a:rPr lang="ru-RU" dirty="0" smtClean="0"/>
              <a:t>Предлагаю ребятам посмотреть альбом с морскими обитателями </a:t>
            </a:r>
          </a:p>
          <a:p>
            <a:r>
              <a:rPr lang="ru-RU" dirty="0" smtClean="0"/>
              <a:t>Рассмотреть настенную картину  с морской фауной, рыбки , водоросли.</a:t>
            </a:r>
          </a:p>
          <a:p>
            <a:r>
              <a:rPr lang="ru-RU" dirty="0" smtClean="0"/>
              <a:t>Давайте  закроем глазки .</a:t>
            </a:r>
            <a:endParaRPr lang="ru-RU" dirty="0" smtClean="0"/>
          </a:p>
          <a:p>
            <a:r>
              <a:rPr lang="ru-RU" dirty="0" smtClean="0"/>
              <a:t>1 -2 -3 – все замрём! В мир подводной попадём.</a:t>
            </a:r>
          </a:p>
          <a:p>
            <a:r>
              <a:rPr lang="ru-RU" dirty="0" smtClean="0"/>
              <a:t>Сейчас начнутся чудеса! Надо только открыть глаза.</a:t>
            </a:r>
          </a:p>
          <a:p>
            <a:r>
              <a:rPr lang="ru-RU" dirty="0" smtClean="0"/>
              <a:t>(Открывают глаза) .</a:t>
            </a:r>
          </a:p>
          <a:p>
            <a:r>
              <a:rPr lang="ru-RU" dirty="0" smtClean="0"/>
              <a:t>Детский сад наш изменился,</a:t>
            </a:r>
          </a:p>
          <a:p>
            <a:r>
              <a:rPr lang="ru-RU" dirty="0" smtClean="0"/>
              <a:t>В океан он превратился.</a:t>
            </a:r>
          </a:p>
          <a:p>
            <a:r>
              <a:rPr lang="ru-RU" dirty="0" smtClean="0"/>
              <a:t>Мы отправимся гулять.</a:t>
            </a:r>
          </a:p>
          <a:p>
            <a:r>
              <a:rPr lang="ru-RU" dirty="0" smtClean="0"/>
              <a:t>Дно морское изучать</a:t>
            </a:r>
            <a:r>
              <a:rPr lang="ru-RU" dirty="0" smtClean="0"/>
              <a:t>!</a:t>
            </a:r>
            <a:endParaRPr lang="ru-RU" dirty="0" smtClean="0"/>
          </a:p>
          <a:p>
            <a:pPr>
              <a:buNone/>
            </a:pPr>
            <a:r>
              <a:rPr lang="ru-RU" dirty="0" smtClean="0"/>
              <a:t> </a:t>
            </a:r>
          </a:p>
          <a:p>
            <a:endParaRPr lang="ru-RU" dirty="0"/>
          </a:p>
        </p:txBody>
      </p:sp>
      <p:pic>
        <p:nvPicPr>
          <p:cNvPr id="16388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3287436" y="-7286700"/>
            <a:ext cx="7203827" cy="47149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7649" name="Picture 1" descr="C:\Users\lenovo\Desktop\55 сад\2 копрус\фото\20190715_160656.jpg"/>
          <p:cNvPicPr>
            <a:picLocks noChangeAspect="1" noChangeArrowheads="1"/>
          </p:cNvPicPr>
          <p:nvPr/>
        </p:nvPicPr>
        <p:blipFill>
          <a:blip r:embed="rId5" cstate="print"/>
          <a:srcRect l="10476" r="10476"/>
          <a:stretch>
            <a:fillRect/>
          </a:stretch>
        </p:blipFill>
        <p:spPr bwMode="auto">
          <a:xfrm>
            <a:off x="3214646" y="3786190"/>
            <a:ext cx="5929354" cy="292893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Picture 6" descr="https://cv01.twirpx.net/0703/0703807.jpg?t=20120118134608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29701" y="0"/>
            <a:ext cx="9173701" cy="6858000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txBody>
          <a:bodyPr>
            <a:normAutofit fontScale="77500" lnSpcReduction="20000"/>
          </a:bodyPr>
          <a:lstStyle/>
          <a:p>
            <a:pPr>
              <a:buNone/>
            </a:pPr>
            <a:r>
              <a:rPr lang="ru-RU" b="1" dirty="0" smtClean="0"/>
              <a:t>3. Рисование.</a:t>
            </a:r>
            <a:endParaRPr lang="ru-RU" dirty="0" smtClean="0"/>
          </a:p>
          <a:p>
            <a:pPr>
              <a:buNone/>
            </a:pPr>
            <a:r>
              <a:rPr lang="ru-RU" sz="2800" dirty="0" smtClean="0"/>
              <a:t>*На нижнюю часть ватмана</a:t>
            </a:r>
          </a:p>
          <a:p>
            <a:pPr>
              <a:buNone/>
            </a:pPr>
            <a:r>
              <a:rPr lang="ru-RU" sz="2800" dirty="0" smtClean="0"/>
              <a:t>наносим клей </a:t>
            </a:r>
            <a:r>
              <a:rPr lang="ru-RU" sz="2800" dirty="0" err="1" smtClean="0"/>
              <a:t>пва</a:t>
            </a:r>
            <a:r>
              <a:rPr lang="ru-RU" sz="2800" dirty="0" smtClean="0"/>
              <a:t> и </a:t>
            </a:r>
          </a:p>
          <a:p>
            <a:pPr>
              <a:buNone/>
            </a:pPr>
            <a:r>
              <a:rPr lang="ru-RU" sz="2800" dirty="0" smtClean="0"/>
              <a:t>посыпаем песком,</a:t>
            </a:r>
          </a:p>
          <a:p>
            <a:pPr>
              <a:buNone/>
            </a:pPr>
            <a:r>
              <a:rPr lang="ru-RU" sz="2800" dirty="0" smtClean="0"/>
              <a:t>Получается</a:t>
            </a:r>
          </a:p>
          <a:p>
            <a:pPr>
              <a:buNone/>
            </a:pPr>
            <a:r>
              <a:rPr lang="ru-RU" sz="2800" dirty="0" smtClean="0"/>
              <a:t>песчаное дно.</a:t>
            </a:r>
          </a:p>
          <a:p>
            <a:pPr>
              <a:buNone/>
            </a:pPr>
            <a:r>
              <a:rPr lang="ru-RU" sz="2800" dirty="0" smtClean="0"/>
              <a:t>*Ребята всей группы готовят</a:t>
            </a:r>
          </a:p>
          <a:p>
            <a:pPr>
              <a:buNone/>
            </a:pPr>
            <a:r>
              <a:rPr lang="ru-RU" sz="2800" dirty="0" smtClean="0"/>
              <a:t> из пластилина разноцветные</a:t>
            </a:r>
          </a:p>
          <a:p>
            <a:pPr>
              <a:buNone/>
            </a:pPr>
            <a:r>
              <a:rPr lang="ru-RU" sz="2800" dirty="0" smtClean="0"/>
              <a:t> камушки разного цвета и формы.</a:t>
            </a:r>
          </a:p>
          <a:p>
            <a:pPr>
              <a:buNone/>
            </a:pPr>
            <a:r>
              <a:rPr lang="ru-RU" sz="2800" dirty="0" smtClean="0"/>
              <a:t>*Каждый ребенок наклеивает</a:t>
            </a:r>
          </a:p>
          <a:p>
            <a:pPr>
              <a:buNone/>
            </a:pPr>
            <a:r>
              <a:rPr lang="ru-RU" sz="2800" dirty="0" smtClean="0"/>
              <a:t> свои камни , образуя гору.</a:t>
            </a:r>
          </a:p>
          <a:p>
            <a:pPr>
              <a:buNone/>
            </a:pPr>
            <a:r>
              <a:rPr lang="ru-RU" sz="2800" dirty="0" smtClean="0"/>
              <a:t> *Скручивая жгутики и колбаски </a:t>
            </a:r>
          </a:p>
          <a:p>
            <a:pPr>
              <a:buNone/>
            </a:pPr>
            <a:r>
              <a:rPr lang="ru-RU" sz="2800" dirty="0" smtClean="0"/>
              <a:t>готовим водоросли</a:t>
            </a:r>
          </a:p>
          <a:p>
            <a:pPr>
              <a:buNone/>
            </a:pPr>
            <a:r>
              <a:rPr lang="ru-RU" sz="2800" dirty="0" smtClean="0"/>
              <a:t>*Наклеиваем трафареты рыб.</a:t>
            </a:r>
          </a:p>
          <a:p>
            <a:pPr>
              <a:buNone/>
            </a:pPr>
            <a:r>
              <a:rPr lang="ru-RU" sz="2800" dirty="0" smtClean="0"/>
              <a:t>*На клей </a:t>
            </a:r>
            <a:r>
              <a:rPr lang="ru-RU" sz="2800" dirty="0" err="1" smtClean="0"/>
              <a:t>пва</a:t>
            </a:r>
            <a:r>
              <a:rPr lang="ru-RU" sz="2800" dirty="0" smtClean="0"/>
              <a:t> клеим яичную скорлупу.</a:t>
            </a:r>
          </a:p>
          <a:p>
            <a:pPr>
              <a:buNone/>
            </a:pPr>
            <a:r>
              <a:rPr lang="ru-RU" sz="2800" dirty="0" smtClean="0"/>
              <a:t>*Разукрашиваем гуашью.</a:t>
            </a:r>
          </a:p>
          <a:p>
            <a:pPr>
              <a:buNone/>
            </a:pPr>
            <a:endParaRPr lang="ru-RU" sz="2800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r>
              <a:rPr lang="ru-RU" dirty="0" smtClean="0"/>
              <a:t> </a:t>
            </a:r>
          </a:p>
          <a:p>
            <a:endParaRPr lang="ru-RU" dirty="0"/>
          </a:p>
        </p:txBody>
      </p:sp>
      <p:pic>
        <p:nvPicPr>
          <p:cNvPr id="26625" name="Picture 1" descr="C:\Users\lenovo\Desktop\55 сад\2 копрус\фото\20190715_161507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5400000">
            <a:off x="4089800" y="1803800"/>
            <a:ext cx="6536532" cy="357186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6" descr="https://cv01.twirpx.net/0703/0703807.jpg?t=20120118134608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29701" y="0"/>
            <a:ext cx="9173701" cy="6858000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428564" y="500042"/>
            <a:ext cx="871543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* 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5" name="Picture 7" descr="палитра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885523">
            <a:off x="6550292" y="174885"/>
            <a:ext cx="1743075" cy="2857500"/>
          </a:xfrm>
          <a:prstGeom prst="rect">
            <a:avLst/>
          </a:prstGeom>
          <a:noFill/>
        </p:spPr>
      </p:pic>
      <p:pic>
        <p:nvPicPr>
          <p:cNvPr id="24578" name="Picture 2" descr="C:\Users\lenovo\Desktop\55 сад\2 копрус\фото\20190715_163103.jpg"/>
          <p:cNvPicPr>
            <a:picLocks noChangeAspect="1" noChangeArrowheads="1"/>
          </p:cNvPicPr>
          <p:nvPr/>
        </p:nvPicPr>
        <p:blipFill>
          <a:blip r:embed="rId4"/>
          <a:srcRect t="8197"/>
          <a:stretch>
            <a:fillRect/>
          </a:stretch>
        </p:blipFill>
        <p:spPr bwMode="auto">
          <a:xfrm rot="5400000">
            <a:off x="4414990" y="-23560430"/>
            <a:ext cx="43891200" cy="20002640"/>
          </a:xfrm>
          <a:prstGeom prst="rect">
            <a:avLst/>
          </a:prstGeom>
          <a:noFill/>
        </p:spPr>
      </p:pic>
      <p:pic>
        <p:nvPicPr>
          <p:cNvPr id="9" name="Picture 1" descr="C:\Users\lenovo\Desktop\55 сад\2 копрус\фото\20190715_162913.jpg"/>
          <p:cNvPicPr>
            <a:picLocks noChangeAspect="1" noChangeArrowheads="1"/>
          </p:cNvPicPr>
          <p:nvPr/>
        </p:nvPicPr>
        <p:blipFill>
          <a:blip r:embed="rId5" cstate="print"/>
          <a:srcRect l="7207" r="21621"/>
          <a:stretch>
            <a:fillRect/>
          </a:stretch>
        </p:blipFill>
        <p:spPr bwMode="auto">
          <a:xfrm>
            <a:off x="142844" y="214290"/>
            <a:ext cx="5643602" cy="2936880"/>
          </a:xfrm>
          <a:prstGeom prst="rect">
            <a:avLst/>
          </a:prstGeom>
          <a:noFill/>
        </p:spPr>
      </p:pic>
      <p:pic>
        <p:nvPicPr>
          <p:cNvPr id="24579" name="Picture 3" descr="C:\Users\lenovo\Desktop\55 сад\2 копрус\фото\20190715_163103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5400000">
            <a:off x="-34780734" y="-16940434"/>
            <a:ext cx="43891200" cy="21336000"/>
          </a:xfrm>
          <a:prstGeom prst="rect">
            <a:avLst/>
          </a:prstGeom>
          <a:noFill/>
        </p:spPr>
      </p:pic>
      <p:pic>
        <p:nvPicPr>
          <p:cNvPr id="24580" name="Picture 4" descr="C:\Users\lenovo\Desktop\55 сад\2 копрус\фото\20190715_171207.jpg"/>
          <p:cNvPicPr>
            <a:picLocks noChangeAspect="1" noChangeArrowheads="1"/>
          </p:cNvPicPr>
          <p:nvPr/>
        </p:nvPicPr>
        <p:blipFill>
          <a:blip r:embed="rId6" cstate="print"/>
          <a:srcRect l="12244" r="12245"/>
          <a:stretch>
            <a:fillRect/>
          </a:stretch>
        </p:blipFill>
        <p:spPr bwMode="auto">
          <a:xfrm>
            <a:off x="3857588" y="3500414"/>
            <a:ext cx="5286412" cy="335758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6" descr="https://cv01.twirpx.net/0703/0703807.jpg?t=20120118134608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73701" cy="6858000"/>
          </a:xfrm>
          <a:prstGeom prst="rect">
            <a:avLst/>
          </a:prstGeom>
          <a:noFill/>
        </p:spPr>
      </p:pic>
      <p:pic>
        <p:nvPicPr>
          <p:cNvPr id="19461" name="Picture 5" descr="девочка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215074" y="0"/>
            <a:ext cx="2357454" cy="2214578"/>
          </a:xfrm>
          <a:prstGeom prst="rect">
            <a:avLst/>
          </a:prstGeom>
          <a:noFill/>
        </p:spPr>
      </p:pic>
      <p:pic>
        <p:nvPicPr>
          <p:cNvPr id="23553" name="Picture 1" descr="C:\Users\lenovo\Desktop\55 сад\2 копрус\фото\20190716_081436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5400000">
            <a:off x="-706490" y="1206500"/>
            <a:ext cx="6429420" cy="4445000"/>
          </a:xfrm>
          <a:prstGeom prst="rect">
            <a:avLst/>
          </a:prstGeom>
          <a:noFill/>
        </p:spPr>
      </p:pic>
      <p:pic>
        <p:nvPicPr>
          <p:cNvPr id="23554" name="Picture 2" descr="C:\Users\lenovo\Desktop\55 сад\2 копрус\фото\20190716_094050.jpg"/>
          <p:cNvPicPr>
            <a:picLocks noChangeAspect="1" noChangeArrowheads="1"/>
          </p:cNvPicPr>
          <p:nvPr/>
        </p:nvPicPr>
        <p:blipFill>
          <a:blip r:embed="rId5" cstate="print"/>
          <a:srcRect l="20001" t="3571" r="6315" b="3214"/>
          <a:stretch>
            <a:fillRect/>
          </a:stretch>
        </p:blipFill>
        <p:spPr bwMode="auto">
          <a:xfrm rot="5400000">
            <a:off x="4357682" y="2285996"/>
            <a:ext cx="5000636" cy="414337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Заголовок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2" name="Содержимое 1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6" descr="https://cv01.twirpx.net/0703/0703807.jpg?t=20120118134608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73701" cy="6858000"/>
          </a:xfrm>
          <a:prstGeom prst="rect">
            <a:avLst/>
          </a:prstGeom>
          <a:noFill/>
        </p:spPr>
      </p:pic>
      <p:pic>
        <p:nvPicPr>
          <p:cNvPr id="20488" name="Picture 8" descr="тюбики с краской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1920231" cy="2427305"/>
          </a:xfrm>
          <a:prstGeom prst="rect">
            <a:avLst/>
          </a:prstGeom>
          <a:noFill/>
        </p:spPr>
      </p:pic>
      <p:pic>
        <p:nvPicPr>
          <p:cNvPr id="20490" name="Picture 10" descr="кисти с краской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000760" y="4701738"/>
            <a:ext cx="3143240" cy="2156262"/>
          </a:xfrm>
          <a:prstGeom prst="rect">
            <a:avLst/>
          </a:prstGeom>
          <a:noFill/>
        </p:spPr>
      </p:pic>
      <p:pic>
        <p:nvPicPr>
          <p:cNvPr id="22529" name="Picture 1" descr="C:\Users\lenovo\Desktop\55 сад\2 копрус\фото\20190716_095850.jpg"/>
          <p:cNvPicPr>
            <a:picLocks noChangeAspect="1" noChangeArrowheads="1"/>
          </p:cNvPicPr>
          <p:nvPr/>
        </p:nvPicPr>
        <p:blipFill>
          <a:blip r:embed="rId5" cstate="print"/>
          <a:srcRect l="17969" r="13281"/>
          <a:stretch>
            <a:fillRect/>
          </a:stretch>
        </p:blipFill>
        <p:spPr bwMode="auto">
          <a:xfrm>
            <a:off x="2285984" y="357166"/>
            <a:ext cx="6286544" cy="4445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Заголовок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6" descr="https://cv01.twirpx.net/0703/0703807.jpg?t=20120118134608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73701" cy="6858000"/>
          </a:xfrm>
          <a:prstGeom prst="rect">
            <a:avLst/>
          </a:prstGeom>
          <a:noFill/>
        </p:spPr>
      </p:pic>
      <p:pic>
        <p:nvPicPr>
          <p:cNvPr id="20490" name="Picture 10" descr="кисти с краской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00760" y="4701738"/>
            <a:ext cx="3143240" cy="2156262"/>
          </a:xfrm>
          <a:prstGeom prst="rect">
            <a:avLst/>
          </a:prstGeom>
          <a:noFill/>
        </p:spPr>
      </p:pic>
      <p:pic>
        <p:nvPicPr>
          <p:cNvPr id="33794" name="Picture 2" descr="C:\Users\lenovo\Desktop\55 сад\2 копрус\фото\20190716_125245.jpg"/>
          <p:cNvPicPr>
            <a:picLocks noChangeAspect="1" noChangeArrowheads="1"/>
          </p:cNvPicPr>
          <p:nvPr/>
        </p:nvPicPr>
        <p:blipFill>
          <a:blip r:embed="rId4" cstate="print"/>
          <a:srcRect r="2521"/>
          <a:stretch>
            <a:fillRect/>
          </a:stretch>
        </p:blipFill>
        <p:spPr bwMode="auto">
          <a:xfrm>
            <a:off x="857160" y="2214554"/>
            <a:ext cx="8286840" cy="4643446"/>
          </a:xfrm>
          <a:prstGeom prst="rect">
            <a:avLst/>
          </a:prstGeom>
          <a:noFill/>
        </p:spPr>
      </p:pic>
      <p:sp>
        <p:nvSpPr>
          <p:cNvPr id="17" name="Прямоугольник 16"/>
          <p:cNvSpPr/>
          <p:nvPr/>
        </p:nvSpPr>
        <p:spPr>
          <a:xfrm>
            <a:off x="357158" y="285728"/>
            <a:ext cx="7715304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4. Рефлексия.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Ребята,  посмотрите какой замечательный рисунок у нас получился.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Какие яркие краски в подводном мире.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Вам понравилось наше путешествие в подводный мир?</a:t>
            </a:r>
          </a:p>
          <a:p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607</TotalTime>
  <Words>246</Words>
  <Application>Microsoft Office PowerPoint</Application>
  <PresentationFormat>Экран (4:3)</PresentationFormat>
  <Paragraphs>76</Paragraphs>
  <Slides>9</Slides>
  <Notes>3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1" baseType="lpstr">
      <vt:lpstr>Тема Office</vt:lpstr>
      <vt:lpstr>Объект упаковщика для оболочки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оля</dc:creator>
  <cp:lastModifiedBy>lenovo</cp:lastModifiedBy>
  <cp:revision>69</cp:revision>
  <dcterms:created xsi:type="dcterms:W3CDTF">2019-03-28T10:06:03Z</dcterms:created>
  <dcterms:modified xsi:type="dcterms:W3CDTF">2019-09-22T05:31:44Z</dcterms:modified>
</cp:coreProperties>
</file>