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1577" autoAdjust="0"/>
  </p:normalViewPr>
  <p:slideViewPr>
    <p:cSldViewPr>
      <p:cViewPr varScale="1">
        <p:scale>
          <a:sx n="67" d="100"/>
          <a:sy n="67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BFBC-CC7C-47BB-A6A0-2BE36058898E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8" name="AutoShape 4" descr="https://cv01.twirpx.net/0703/0703807.jpg?t=201201181346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1429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55 г Благовещенска»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928802"/>
            <a:ext cx="61436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Конспект НОД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Нетрадиционная форма рисования картофельными  печатками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Космос»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мл.группа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464344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Фрейтаг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lenovo\Pictures\2019-05-02 телефон май2019\20190411_161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73568" y="-5357874"/>
            <a:ext cx="10175439" cy="4946394"/>
          </a:xfrm>
          <a:prstGeom prst="rect">
            <a:avLst/>
          </a:prstGeom>
          <a:noFill/>
        </p:spPr>
      </p:pic>
      <p:pic>
        <p:nvPicPr>
          <p:cNvPr id="8196" name="Picture 4" descr="C:\Users\lenovo\Pictures\2019-05-02 телефон май2019\20190411_161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190443" y="16120532"/>
            <a:ext cx="16225338" cy="6701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204"/>
            <a:ext cx="9144000" cy="6835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778674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научить детей рисовать красками с помощью штампа, используя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разрезанный картофель;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ориентироваться на листе бумаги, уточнять и закреплять знания цветов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положительное отношение к рисованию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Закрепить знания синего, белого и желтого цветов.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Познакомить детей с техникой «печатания». 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j-lt"/>
              </a:rPr>
              <a:t> Дать представление о планете Земля, о Луне ,космосе.</a:t>
            </a:r>
            <a:endParaRPr lang="ru-RU" sz="2000" dirty="0" smtClean="0">
              <a:latin typeface="+mj-lt"/>
              <a:cs typeface="Times New Roman" pitchFamily="18" charset="0"/>
            </a:endParaRPr>
          </a:p>
          <a:p>
            <a:r>
              <a:rPr lang="ru-RU" sz="2000" i="1" u="sng" dirty="0" smtClean="0">
                <a:latin typeface="+mj-lt"/>
              </a:rPr>
              <a:t> </a:t>
            </a:r>
            <a:r>
              <a:rPr lang="ru-RU" sz="2000" u="sng" dirty="0">
                <a:latin typeface="+mj-lt"/>
                <a:cs typeface="Times New Roman" pitchFamily="18" charset="0"/>
              </a:rPr>
              <a:t>Развивающие: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фантазию; воображение;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развивать мелкую моторику рук.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интерес к творчеству через рисование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штампами.</a:t>
            </a:r>
            <a:r>
              <a:rPr lang="ru-RU" sz="2000" i="1" dirty="0" smtClean="0"/>
              <a:t> 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воспитывать аккуратность;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воспитывать интерес к художественному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4340" name="Picture 4" descr="кляк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5291" y="3929065"/>
            <a:ext cx="2988709" cy="2928935"/>
          </a:xfrm>
          <a:prstGeom prst="rect">
            <a:avLst/>
          </a:prstGeom>
          <a:noFill/>
        </p:spPr>
      </p:pic>
      <p:pic>
        <p:nvPicPr>
          <p:cNvPr id="7172" name="Picture 4" descr="https://d2ykdu8745rm9t.cloudfront.net/cover/i/009/477/352/cute-wallpaper-tumblr2-4383.jpg?rect=0,0,1080,1080&amp;amp;q=98&amp;amp;fm=jpg&amp;amp;fit=max&amp;amp;w=1024&amp;amp;h=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857628"/>
            <a:ext cx="292892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Интеграция образовательных областей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«Познание»,      «Коммуникация», «Социализация», «Художественное творчество».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928671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 ватмана  черного цвета,  сырой картофель разной величин. Гуашь синего ,белого и зеленого цветов, влажные салфетки.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7364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организационной деятельности детей.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1.Организационный момент.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,давайте поговорим о космосе. </a:t>
            </a:r>
            <a:r>
              <a:rPr lang="ru-RU" sz="2000" dirty="0" smtClean="0"/>
              <a:t> как же называется наша планета? (Земля) </a:t>
            </a:r>
          </a:p>
          <a:p>
            <a:r>
              <a:rPr lang="ru-RU" sz="2000" b="1" dirty="0" smtClean="0"/>
              <a:t> </a:t>
            </a:r>
            <a:r>
              <a:rPr lang="ru-RU" sz="2000" dirty="0" smtClean="0"/>
              <a:t>Ее еще называют –</a:t>
            </a:r>
            <a:r>
              <a:rPr lang="ru-RU" sz="2000" dirty="0" err="1" smtClean="0"/>
              <a:t>Голубой</a:t>
            </a:r>
            <a:r>
              <a:rPr lang="ru-RU" sz="2000" dirty="0" smtClean="0"/>
              <a:t> планетой, почему? Во всей Солнечной системе на нашей только планете живут люди, есть жизнь. На что она похожа? (на шар). Рядом с нашей планетой всегда находится луна, она спутник нашей земли. – Место, где находятся не только  наша планета, но другие звезды называется космос.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Посмотрите, что я вам приготовила!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6713/16969765.15d/0_7b073_566e824c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500570"/>
            <a:ext cx="4964422" cy="2055271"/>
          </a:xfrm>
          <a:prstGeom prst="rect">
            <a:avLst/>
          </a:prstGeom>
          <a:noFill/>
        </p:spPr>
      </p:pic>
      <p:pic>
        <p:nvPicPr>
          <p:cNvPr id="6147" name="Picture 3" descr="C:\Users\lenovo\Pictures\2019-05-02 телефон май2019\20190411_160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357694"/>
            <a:ext cx="6572296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2056" y="-59579316"/>
            <a:ext cx="64294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7436" y="-7286700"/>
            <a:ext cx="720382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57620" y="642918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вспомним, чем мы рисовали раньше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Правильно ! Кисточками , мелками, ватными палочками!!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1714488"/>
            <a:ext cx="478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сегодня мы попробуем рисовать штампами! Штампом будем оставлять рисунок на бумаге! А штамп будет из чего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Вот никогда не догадаетесь ! Из обыкновенного сырого картофеля!  Оказывается из него можно не только варить суп и жарить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драники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и рисовать картины!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рас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929066"/>
            <a:ext cx="3027578" cy="2543167"/>
          </a:xfrm>
          <a:prstGeom prst="rect">
            <a:avLst/>
          </a:prstGeom>
          <a:noFill/>
        </p:spPr>
      </p:pic>
      <p:pic>
        <p:nvPicPr>
          <p:cNvPr id="12" name="Рисунок 11" descr="http://www.playcast.ru/uploads/2016/03/25/17981014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82902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avatars.mds.yandex.net/get-pdb/1369887/b3c3dedd-3e79-43a4-b5e9-daa156744b7e/s1200?webp=fals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714884"/>
            <a:ext cx="207170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429684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Основная часть.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показывает детям картофель.  Объясняет, как из неё сделаем штамп и на что он похож. Разрезает пополам картофель и придает форму шара.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Показывает детям , как они будут рисовать , приёмы. Можно просто приложить  картофель к бумаге, предварительно обмакнув в краску. А  можно  прокрутить круговыми движениями!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/>
              <a:t>Пальчиковая игра «</a:t>
            </a:r>
            <a:r>
              <a:rPr lang="ru-RU" sz="2000" dirty="0" smtClean="0"/>
              <a:t> "Будем в космосе летать".Дети по очереди загибают пальцы одной руки, начиная с мизинца, помогая указательным пальцем другой руки)1,2,3,4,5.</a:t>
            </a:r>
          </a:p>
          <a:p>
            <a:r>
              <a:rPr lang="ru-RU" sz="2000" dirty="0" smtClean="0"/>
              <a:t>(Дети вращают кистью, которая сжата в кулак)</a:t>
            </a:r>
          </a:p>
          <a:p>
            <a:r>
              <a:rPr lang="ru-RU" sz="2000" dirty="0" smtClean="0"/>
              <a:t>Будем в космосе лететь.</a:t>
            </a:r>
          </a:p>
          <a:p>
            <a:r>
              <a:rPr lang="ru-RU" sz="2000" dirty="0" smtClean="0"/>
              <a:t>(Дети по очереди разгибают пальцы, начиная с </a:t>
            </a:r>
          </a:p>
          <a:p>
            <a:r>
              <a:rPr lang="ru-RU" sz="2000" dirty="0" smtClean="0"/>
              <a:t>большого)</a:t>
            </a:r>
          </a:p>
          <a:p>
            <a:r>
              <a:rPr lang="ru-RU" sz="2000" dirty="0" smtClean="0"/>
              <a:t>1 – комета.</a:t>
            </a:r>
          </a:p>
          <a:p>
            <a:r>
              <a:rPr lang="ru-RU" sz="2000" dirty="0" smtClean="0"/>
              <a:t>2 – планета.</a:t>
            </a:r>
          </a:p>
          <a:p>
            <a:r>
              <a:rPr lang="ru-RU" sz="2000" dirty="0" smtClean="0"/>
              <a:t>3 – луноход.</a:t>
            </a:r>
          </a:p>
          <a:p>
            <a:r>
              <a:rPr lang="ru-RU" sz="2000" dirty="0" smtClean="0"/>
              <a:t>4 – звездолет.</a:t>
            </a:r>
          </a:p>
          <a:p>
            <a:r>
              <a:rPr lang="ru-RU" sz="2000" dirty="0" smtClean="0"/>
              <a:t>5 – земля,</a:t>
            </a:r>
          </a:p>
          <a:p>
            <a:r>
              <a:rPr lang="ru-RU" sz="2000" dirty="0" smtClean="0"/>
              <a:t>(Дети машут кистью руки, как бы прощаясь)</a:t>
            </a:r>
          </a:p>
          <a:p>
            <a:r>
              <a:rPr lang="ru-RU" sz="2000" dirty="0" smtClean="0"/>
              <a:t>До свидания друзья!</a:t>
            </a:r>
          </a:p>
          <a:p>
            <a:r>
              <a:rPr lang="ru-RU" sz="2000" dirty="0" smtClean="0"/>
              <a:t>(То же с другой руки. Или можно выполнять двумя руками вместе).</a:t>
            </a:r>
          </a:p>
          <a:p>
            <a:r>
              <a:rPr lang="ru-RU" sz="2000" b="1" dirty="0" smtClean="0"/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lenovo\Pictures\2019-05-02 телефон май2019\20190411_162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00743" y="3214705"/>
            <a:ext cx="3571901" cy="27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500042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предлагает детям самостоятельно  « нарисовать» планеты!      Воспитатель по мере необходимости помогает детям.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палит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5523">
            <a:off x="7065707" y="3825616"/>
            <a:ext cx="1743075" cy="2857500"/>
          </a:xfrm>
          <a:prstGeom prst="rect">
            <a:avLst/>
          </a:prstGeom>
          <a:noFill/>
        </p:spPr>
      </p:pic>
      <p:pic>
        <p:nvPicPr>
          <p:cNvPr id="2057" name="Picture 9" descr="клякса крас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1714480" cy="1948273"/>
          </a:xfrm>
          <a:prstGeom prst="rect">
            <a:avLst/>
          </a:prstGeom>
          <a:noFill/>
        </p:spPr>
      </p:pic>
      <p:pic>
        <p:nvPicPr>
          <p:cNvPr id="11" name="Рисунок 10" descr="C:\Users\lenovo\Pictures\2019-05-02 телефон май2019\20190411_1615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586355" y="3586695"/>
            <a:ext cx="3790950" cy="218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lenovo\Pictures\2019-05-02 телефон май2019\20190411_1611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350285" y="2436005"/>
            <a:ext cx="4050988" cy="232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lenovo\Pictures\2019-05-02 телефон май2019\20190411_1607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315079" y="1971542"/>
            <a:ext cx="3448286" cy="193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42919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.Окончание занятия. Подведение итогов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 , какие замечательные и интересные  рисунки  у нас получились!!! И как загадочно смотрится наша планета  на звездном небе !!!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сфотографируемся !!!</a:t>
            </a:r>
          </a:p>
        </p:txBody>
      </p:sp>
      <p:pic>
        <p:nvPicPr>
          <p:cNvPr id="8" name="Рисунок 7" descr="C:\Users\lenovo\Pictures\2019-05-02 телефон май2019\20190411_161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00089" y="3286112"/>
            <a:ext cx="4500571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novo\Pictures\2019-05-02 телефон май2019\20190411_1624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14954" y="3357550"/>
            <a:ext cx="45720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tulumoglu.com/wp-content/uploads/2017/08/Varl%C4%B1k-1-1019x1024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714488"/>
            <a:ext cx="280035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254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lenovo</cp:lastModifiedBy>
  <cp:revision>46</cp:revision>
  <dcterms:created xsi:type="dcterms:W3CDTF">2019-03-28T10:06:03Z</dcterms:created>
  <dcterms:modified xsi:type="dcterms:W3CDTF">2019-05-14T21:24:57Z</dcterms:modified>
</cp:coreProperties>
</file>