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slides/_rels/slide11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.xml.rels" ContentType="application/vnd.openxmlformats-package.relationships+xml"/>
  <Override PartName="/ppt/slides/_rels/slide8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_rels/presentation.xml.rels" ContentType="application/vnd.openxmlformats-package.relationships+xml"/>
  <Override PartName="/ppt/media/image29.jpeg" ContentType="image/jpeg"/>
  <Override PartName="/ppt/media/image27.jpeg" ContentType="image/jpeg"/>
  <Override PartName="/ppt/media/image26.jpeg" ContentType="image/jpeg"/>
  <Override PartName="/ppt/media/image25.jpeg" ContentType="image/jpeg"/>
  <Override PartName="/ppt/media/image9.jpeg" ContentType="image/jpeg"/>
  <Override PartName="/ppt/media/image23.jpeg" ContentType="image/jpeg"/>
  <Override PartName="/ppt/media/image7.jpeg" ContentType="image/jpeg"/>
  <Override PartName="/ppt/media/image30.jpeg" ContentType="image/jpeg"/>
  <Override PartName="/ppt/media/image2.png" ContentType="image/png"/>
  <Override PartName="/ppt/media/image28.jpeg" ContentType="image/jpeg"/>
  <Override PartName="/ppt/media/image12.png" ContentType="image/png"/>
  <Override PartName="/ppt/media/image24.jpeg" ContentType="image/jpeg"/>
  <Override PartName="/ppt/media/image8.jpeg" ContentType="image/jpeg"/>
  <Override PartName="/ppt/media/image1.png" ContentType="image/png"/>
  <Override PartName="/ppt/media/image5.jpeg" ContentType="image/jpeg"/>
  <Override PartName="/ppt/media/image21.jpeg" ContentType="image/jpeg"/>
  <Override PartName="/ppt/media/image10.jpeg" ContentType="image/jpeg"/>
  <Override PartName="/ppt/media/image19.jpeg" ContentType="image/jpeg"/>
  <Override PartName="/ppt/media/image20.jpeg" ContentType="image/jpeg"/>
  <Override PartName="/ppt/media/image4.jpeg" ContentType="image/jpeg"/>
  <Override PartName="/ppt/media/image6.jpeg" ContentType="image/jpeg"/>
  <Override PartName="/ppt/media/image22.jpeg" ContentType="image/jpeg"/>
  <Override PartName="/ppt/media/image11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3.jpeg" ContentType="image/jpeg"/>
  <Override PartName="/ppt/media/image18.jpeg" ContentType="image/jpeg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26520" y="82800"/>
            <a:ext cx="849060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326520" y="1796040"/>
            <a:ext cx="8490600" cy="218052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326520" y="4184280"/>
            <a:ext cx="8490600" cy="218052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326520" y="82800"/>
            <a:ext cx="849060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326520" y="1796040"/>
            <a:ext cx="4143240" cy="218052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7480" y="1796040"/>
            <a:ext cx="4143240" cy="218052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7480" y="4184280"/>
            <a:ext cx="4143240" cy="218052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326520" y="4184280"/>
            <a:ext cx="4143240" cy="218052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326520" y="82800"/>
            <a:ext cx="849060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326520" y="1796040"/>
            <a:ext cx="8490600" cy="45716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6520" y="1796040"/>
            <a:ext cx="8490600" cy="45716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7" name="" descr=""/>
          <p:cNvPicPr/>
          <p:nvPr/>
        </p:nvPicPr>
        <p:blipFill>
          <a:blip r:embed="rId2"/>
          <a:stretch/>
        </p:blipFill>
        <p:spPr>
          <a:xfrm>
            <a:off x="1706760" y="1795680"/>
            <a:ext cx="5729760" cy="457164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/>
        </p:blipFill>
        <p:spPr>
          <a:xfrm>
            <a:off x="1706760" y="1795680"/>
            <a:ext cx="5729760" cy="45716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26520" y="82800"/>
            <a:ext cx="849060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326520" y="1796040"/>
            <a:ext cx="8490600" cy="4571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326520" y="82800"/>
            <a:ext cx="849060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326520" y="1796040"/>
            <a:ext cx="8490600" cy="45716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26520" y="82800"/>
            <a:ext cx="849060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326520" y="1796040"/>
            <a:ext cx="4143240" cy="45716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7480" y="1796040"/>
            <a:ext cx="4143240" cy="45716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326520" y="82800"/>
            <a:ext cx="849060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326520" y="273240"/>
            <a:ext cx="8490600" cy="4031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326520" y="82800"/>
            <a:ext cx="849060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326520" y="1796040"/>
            <a:ext cx="4143240" cy="218052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326520" y="4184280"/>
            <a:ext cx="4143240" cy="218052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7480" y="1796040"/>
            <a:ext cx="4143240" cy="45716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326520" y="82800"/>
            <a:ext cx="849060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326520" y="1796040"/>
            <a:ext cx="4143240" cy="45716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7480" y="1796040"/>
            <a:ext cx="4143240" cy="218052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7480" y="4184280"/>
            <a:ext cx="4143240" cy="218052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326520" y="82800"/>
            <a:ext cx="849060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326520" y="1796040"/>
            <a:ext cx="4143240" cy="218052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7480" y="1796040"/>
            <a:ext cx="4143240" cy="218052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326520" y="4184280"/>
            <a:ext cx="8490600" cy="218052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0" y="6531120"/>
            <a:ext cx="9143640" cy="326160"/>
          </a:xfrm>
          <a:prstGeom prst="rect">
            <a:avLst/>
          </a:prstGeom>
          <a:solidFill>
            <a:srgbClr val="2c3e50"/>
          </a:solidFill>
          <a:ln w="72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CustomShape 2"/>
          <p:cNvSpPr/>
          <p:nvPr/>
        </p:nvSpPr>
        <p:spPr>
          <a:xfrm>
            <a:off x="0" y="0"/>
            <a:ext cx="9143640" cy="1469160"/>
          </a:xfrm>
          <a:prstGeom prst="rect">
            <a:avLst/>
          </a:prstGeom>
          <a:solidFill>
            <a:srgbClr val="2c3e50"/>
          </a:solidFill>
          <a:ln w="72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CustomShape 3"/>
          <p:cNvSpPr/>
          <p:nvPr/>
        </p:nvSpPr>
        <p:spPr>
          <a:xfrm>
            <a:off x="8408880" y="6253560"/>
            <a:ext cx="489600" cy="489600"/>
          </a:xfrm>
          <a:prstGeom prst="ellipse">
            <a:avLst/>
          </a:prstGeom>
          <a:solidFill>
            <a:srgbClr val="1abc9c"/>
          </a:solidFill>
          <a:ln w="72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326520" y="273240"/>
            <a:ext cx="8490600" cy="869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326520" y="1796040"/>
            <a:ext cx="8490600" cy="457164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image" Target="../media/image27.jpeg"/><Relationship Id="rId3" Type="http://schemas.openxmlformats.org/officeDocument/2006/relationships/image" Target="../media/image28.jpeg"/><Relationship Id="rId4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image" Target="../media/image30.jpeg"/><Relationship Id="rId3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4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4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image" Target="../media/image11.jpeg"/><Relationship Id="rId4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jpeg"/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jpeg"/><Relationship Id="rId3" Type="http://schemas.openxmlformats.org/officeDocument/2006/relationships/image" Target="../media/image18.jpeg"/><Relationship Id="rId4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20.jpeg"/><Relationship Id="rId3" Type="http://schemas.openxmlformats.org/officeDocument/2006/relationships/image" Target="../media/image21.jpeg"/><Relationship Id="rId4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image" Target="../media/image23.jpeg"/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5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stomShape 1"/>
          <p:cNvSpPr/>
          <p:nvPr/>
        </p:nvSpPr>
        <p:spPr>
          <a:xfrm>
            <a:off x="360" y="519840"/>
            <a:ext cx="9071640" cy="4088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Иностранный язык</a:t>
            </a:r>
            <a:r>
              <a:rPr b="0" lang="ru-RU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b="0" lang="ru-RU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(</a:t>
            </a:r>
            <a:r>
              <a:rPr b="1" lang="ru-RU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немецкий язык)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на тему: «Berühmte Вauwerke in aller Welt»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    </a:t>
            </a:r>
            <a:r>
              <a:rPr b="1" lang="ru-RU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«Известные архитектурные сооружения всего мира</a:t>
            </a:r>
            <a:r>
              <a:rPr b="1" lang="ru-RU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»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40080" indent="-456120" algn="ctr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CustomShape 2"/>
          <p:cNvSpPr/>
          <p:nvPr/>
        </p:nvSpPr>
        <p:spPr>
          <a:xfrm>
            <a:off x="4786200" y="4572000"/>
            <a:ext cx="4356720" cy="118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0" lang="ru-RU" sz="1800" spc="-1" strike="noStrike">
                <a:solidFill>
                  <a:srgbClr val="0d79ca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Авторы презентации: Кухарева Алина, Дементьева Кристина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800" spc="-1" strike="noStrike">
                <a:solidFill>
                  <a:srgbClr val="0d79ca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Студентки группы С-404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800" spc="-1" strike="noStrike">
                <a:solidFill>
                  <a:srgbClr val="0d79ca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Руководитель проекта: Белавина О.В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CustomShape 3"/>
          <p:cNvSpPr/>
          <p:nvPr/>
        </p:nvSpPr>
        <p:spPr>
          <a:xfrm>
            <a:off x="0" y="-73080"/>
            <a:ext cx="9143280" cy="280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Министерство сельского  хозяйства  и  продовольствия  Самарской области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государственное бюджетное профессиональное образовательное учреждение  «Безенчукский аграрный техникум»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" name="CustomShape 4"/>
          <p:cNvSpPr/>
          <p:nvPr/>
        </p:nvSpPr>
        <p:spPr>
          <a:xfrm>
            <a:off x="2054520" y="1656000"/>
            <a:ext cx="5895360" cy="42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Презентация проекта по дисциплине: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TextShape 5"/>
          <p:cNvSpPr txBox="1"/>
          <p:nvPr/>
        </p:nvSpPr>
        <p:spPr>
          <a:xfrm>
            <a:off x="3111480" y="5842440"/>
            <a:ext cx="2419920" cy="386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640080" indent="-456120"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Безенчук 2019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144360" y="1513080"/>
            <a:ext cx="5111640" cy="93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Самый большой и самый красивый университет мира-университет имени Ломоносова в Москве. Это восхитительное строение высотой в 235м-настоящий дворец науки, который был открыт 1 сентября 1953 года.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CustomShape 2"/>
          <p:cNvSpPr/>
          <p:nvPr/>
        </p:nvSpPr>
        <p:spPr>
          <a:xfrm>
            <a:off x="-72000" y="73080"/>
            <a:ext cx="9216000" cy="1582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640080" indent="-456120">
              <a:lnSpc>
                <a:spcPct val="100000"/>
              </a:lnSpc>
              <a:buClr>
                <a:srgbClr val="c3260c"/>
              </a:buClr>
              <a:buSzPct val="128000"/>
              <a:buFont typeface="Georgia"/>
              <a:buChar char="*"/>
            </a:pPr>
            <a:r>
              <a:rPr b="1" lang="ru-RU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Die größte und schönste Universität der Welt ist die Lomonossow- Universität in Moskau. Dieser 235 m hohe Prachtbau ist ein wahrer Palast der Wissenschaft, der am 1. September 1953 eröffnet wurde.</a:t>
            </a:r>
            <a:endParaRPr b="0" lang="ru-RU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3" name="Picture 2" descr=""/>
          <p:cNvPicPr/>
          <p:nvPr/>
        </p:nvPicPr>
        <p:blipFill>
          <a:blip r:embed="rId1"/>
          <a:stretch/>
        </p:blipFill>
        <p:spPr>
          <a:xfrm>
            <a:off x="5887080" y="1785960"/>
            <a:ext cx="3255840" cy="2441520"/>
          </a:xfrm>
          <a:prstGeom prst="rect">
            <a:avLst/>
          </a:prstGeom>
          <a:ln>
            <a:noFill/>
          </a:ln>
        </p:spPr>
      </p:pic>
      <p:pic>
        <p:nvPicPr>
          <p:cNvPr id="94" name="Picture 3" descr=""/>
          <p:cNvPicPr/>
          <p:nvPr/>
        </p:nvPicPr>
        <p:blipFill>
          <a:blip r:embed="rId2"/>
          <a:stretch/>
        </p:blipFill>
        <p:spPr>
          <a:xfrm>
            <a:off x="214200" y="4723560"/>
            <a:ext cx="3642120" cy="2133360"/>
          </a:xfrm>
          <a:prstGeom prst="rect">
            <a:avLst/>
          </a:prstGeom>
          <a:ln>
            <a:noFill/>
          </a:ln>
        </p:spPr>
      </p:pic>
      <p:pic>
        <p:nvPicPr>
          <p:cNvPr id="95" name="Picture 4" descr=""/>
          <p:cNvPicPr/>
          <p:nvPr/>
        </p:nvPicPr>
        <p:blipFill>
          <a:blip r:embed="rId3"/>
          <a:stretch/>
        </p:blipFill>
        <p:spPr>
          <a:xfrm>
            <a:off x="5169240" y="4214880"/>
            <a:ext cx="3973680" cy="26420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/>
          <p:cNvSpPr/>
          <p:nvPr/>
        </p:nvSpPr>
        <p:spPr>
          <a:xfrm>
            <a:off x="928800" y="1714320"/>
            <a:ext cx="7919640" cy="165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Эйфелева башня в Париже также всемирно известна. Это металлическая башня высотой 300м, которая была сооружена для всемирной выставки в 1889 году Густавом Эйфелем.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CustomShape 2"/>
          <p:cNvSpPr/>
          <p:nvPr/>
        </p:nvSpPr>
        <p:spPr>
          <a:xfrm>
            <a:off x="0" y="-43560"/>
            <a:ext cx="9072000" cy="148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640080" indent="-456120">
              <a:lnSpc>
                <a:spcPct val="100000"/>
              </a:lnSpc>
              <a:buClr>
                <a:srgbClr val="c3260c"/>
              </a:buClr>
              <a:buSzPct val="128000"/>
              <a:buFont typeface="Georgia"/>
              <a:buChar char="*"/>
            </a:pPr>
            <a:r>
              <a:rPr b="1" lang="ru-R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Der Eiffelturm in Paris ist auch weltbekannt . Es ist ein 300 m hoher Metallturm, der zur Weltausstellung 1889 von Gustave Eiffel errichtet wurde.</a:t>
            </a:r>
            <a:endParaRPr b="0" lang="ru-RU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8" name="Picture 2" descr=""/>
          <p:cNvPicPr/>
          <p:nvPr/>
        </p:nvPicPr>
        <p:blipFill>
          <a:blip r:embed="rId1"/>
          <a:stretch/>
        </p:blipFill>
        <p:spPr>
          <a:xfrm>
            <a:off x="0" y="3429000"/>
            <a:ext cx="4622040" cy="3070800"/>
          </a:xfrm>
          <a:prstGeom prst="rect">
            <a:avLst/>
          </a:prstGeom>
          <a:ln>
            <a:noFill/>
          </a:ln>
        </p:spPr>
      </p:pic>
      <p:pic>
        <p:nvPicPr>
          <p:cNvPr id="99" name="Picture 6" descr=""/>
          <p:cNvPicPr/>
          <p:nvPr/>
        </p:nvPicPr>
        <p:blipFill>
          <a:blip r:embed="rId2"/>
          <a:stretch/>
        </p:blipFill>
        <p:spPr>
          <a:xfrm>
            <a:off x="4941360" y="3429000"/>
            <a:ext cx="4201560" cy="27849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/>
          <p:cNvSpPr/>
          <p:nvPr/>
        </p:nvSpPr>
        <p:spPr>
          <a:xfrm>
            <a:off x="1403640" y="3929040"/>
            <a:ext cx="6911640" cy="221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5" name="CustomShape 2"/>
          <p:cNvSpPr/>
          <p:nvPr/>
        </p:nvSpPr>
        <p:spPr>
          <a:xfrm>
            <a:off x="683640" y="648000"/>
            <a:ext cx="7771320" cy="2779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ru-RU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Существует много строительных сооружений , которые восхищают каждого.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CustomShape 3"/>
          <p:cNvSpPr/>
          <p:nvPr/>
        </p:nvSpPr>
        <p:spPr>
          <a:xfrm>
            <a:off x="103320" y="273600"/>
            <a:ext cx="9040320" cy="950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ru-RU" sz="29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Es gibt viele Bauwerke , die von jedermann bewundert werden.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CustomShape 4"/>
          <p:cNvSpPr/>
          <p:nvPr/>
        </p:nvSpPr>
        <p:spPr>
          <a:xfrm>
            <a:off x="1080000" y="3111120"/>
            <a:ext cx="8422200" cy="195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2600" spc="-1" strike="noStrike">
                <a:solidFill>
                  <a:srgbClr val="212745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Manche von ihnen sind in uralten Zeiten errichtet worden.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Некоторые из них были сооружены в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древние времена.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TextShape 5"/>
          <p:cNvSpPr txBox="1"/>
          <p:nvPr/>
        </p:nvSpPr>
        <p:spPr>
          <a:xfrm>
            <a:off x="310680" y="1651320"/>
            <a:ext cx="180720" cy="346680"/>
          </a:xfrm>
          <a:prstGeom prst="rect">
            <a:avLst/>
          </a:prstGeom>
          <a:noFill/>
          <a:ln>
            <a:noFill/>
          </a:ln>
        </p:spPr>
      </p:sp>
      <p:sp>
        <p:nvSpPr>
          <p:cNvPr id="49" name="TextShape 6"/>
          <p:cNvSpPr txBox="1"/>
          <p:nvPr/>
        </p:nvSpPr>
        <p:spPr>
          <a:xfrm>
            <a:off x="39960" y="2584080"/>
            <a:ext cx="180720" cy="346680"/>
          </a:xfrm>
          <a:prstGeom prst="rect">
            <a:avLst/>
          </a:prstGeom>
          <a:noFill/>
          <a:ln>
            <a:noFill/>
          </a:ln>
        </p:spPr>
      </p:sp>
      <p:sp>
        <p:nvSpPr>
          <p:cNvPr id="50" name="TextShape 7"/>
          <p:cNvSpPr txBox="1"/>
          <p:nvPr/>
        </p:nvSpPr>
        <p:spPr>
          <a:xfrm>
            <a:off x="271440" y="1527120"/>
            <a:ext cx="279720" cy="474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CustomShape 1"/>
          <p:cNvSpPr/>
          <p:nvPr/>
        </p:nvSpPr>
        <p:spPr>
          <a:xfrm>
            <a:off x="1043640" y="1196640"/>
            <a:ext cx="7775640" cy="862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2" name="CustomShape 2"/>
          <p:cNvSpPr/>
          <p:nvPr/>
        </p:nvSpPr>
        <p:spPr>
          <a:xfrm>
            <a:off x="323640" y="116640"/>
            <a:ext cx="7771320" cy="100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640080" indent="-456120">
              <a:lnSpc>
                <a:spcPct val="100000"/>
              </a:lnSpc>
              <a:buClr>
                <a:srgbClr val="c3260c"/>
              </a:buClr>
              <a:buSzPct val="128000"/>
              <a:buFont typeface="Georgia"/>
              <a:buChar char="*"/>
            </a:pPr>
            <a:r>
              <a:rPr b="1" lang="ru-RU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Zu den berühmten Bauwerken zählt man die Pyramiden in Ägypten.</a:t>
            </a:r>
            <a:r>
              <a:rPr b="1" lang="ru-RU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3" name="Picture 2" descr=""/>
          <p:cNvPicPr/>
          <p:nvPr/>
        </p:nvPicPr>
        <p:blipFill>
          <a:blip r:embed="rId1"/>
          <a:stretch/>
        </p:blipFill>
        <p:spPr>
          <a:xfrm>
            <a:off x="5820120" y="2205000"/>
            <a:ext cx="3167280" cy="2375280"/>
          </a:xfrm>
          <a:prstGeom prst="rect">
            <a:avLst/>
          </a:prstGeom>
          <a:ln>
            <a:noFill/>
          </a:ln>
        </p:spPr>
      </p:pic>
      <p:pic>
        <p:nvPicPr>
          <p:cNvPr id="54" name="Picture 3" descr=""/>
          <p:cNvPicPr/>
          <p:nvPr/>
        </p:nvPicPr>
        <p:blipFill>
          <a:blip r:embed="rId2"/>
          <a:stretch/>
        </p:blipFill>
        <p:spPr>
          <a:xfrm>
            <a:off x="143640" y="2205000"/>
            <a:ext cx="3167280" cy="2375280"/>
          </a:xfrm>
          <a:prstGeom prst="rect">
            <a:avLst/>
          </a:prstGeom>
          <a:ln>
            <a:noFill/>
          </a:ln>
        </p:spPr>
      </p:pic>
      <p:pic>
        <p:nvPicPr>
          <p:cNvPr id="55" name="Picture 4" descr=""/>
          <p:cNvPicPr/>
          <p:nvPr/>
        </p:nvPicPr>
        <p:blipFill>
          <a:blip r:embed="rId3"/>
          <a:stretch/>
        </p:blipFill>
        <p:spPr>
          <a:xfrm>
            <a:off x="2545560" y="3857400"/>
            <a:ext cx="3882600" cy="2914560"/>
          </a:xfrm>
          <a:prstGeom prst="rect">
            <a:avLst/>
          </a:prstGeom>
          <a:ln>
            <a:noFill/>
          </a:ln>
        </p:spPr>
      </p:pic>
      <p:sp>
        <p:nvSpPr>
          <p:cNvPr id="56" name="CustomShape 3"/>
          <p:cNvSpPr/>
          <p:nvPr/>
        </p:nvSpPr>
        <p:spPr>
          <a:xfrm>
            <a:off x="617760" y="1404360"/>
            <a:ext cx="8525880" cy="800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К известным архитектурным сооружениям относят пирамиды в Египте.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ustomShape 1"/>
          <p:cNvSpPr/>
          <p:nvPr/>
        </p:nvSpPr>
        <p:spPr>
          <a:xfrm>
            <a:off x="504000" y="1368000"/>
            <a:ext cx="6928560" cy="108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Самыми известными являются три большие пирамиды у города Гизы.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CustomShape 2"/>
          <p:cNvSpPr/>
          <p:nvPr/>
        </p:nvSpPr>
        <p:spPr>
          <a:xfrm>
            <a:off x="0" y="285840"/>
            <a:ext cx="9142920" cy="856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640080" indent="-456120">
              <a:lnSpc>
                <a:spcPct val="100000"/>
              </a:lnSpc>
              <a:buClr>
                <a:srgbClr val="c3260c"/>
              </a:buClr>
              <a:buSzPct val="128000"/>
              <a:buFont typeface="Georgia"/>
              <a:buChar char="*"/>
            </a:pPr>
            <a:r>
              <a:rPr b="1" lang="ru-RU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Am bekanntesten sind die drei großen Pyramiden bei Giseh.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9" name="Picture 3" descr=""/>
          <p:cNvPicPr/>
          <p:nvPr/>
        </p:nvPicPr>
        <p:blipFill>
          <a:blip r:embed="rId1"/>
          <a:stretch/>
        </p:blipFill>
        <p:spPr>
          <a:xfrm>
            <a:off x="6078960" y="2133000"/>
            <a:ext cx="2884320" cy="2162160"/>
          </a:xfrm>
          <a:prstGeom prst="rect">
            <a:avLst/>
          </a:prstGeom>
          <a:ln>
            <a:noFill/>
          </a:ln>
        </p:spPr>
      </p:pic>
      <p:pic>
        <p:nvPicPr>
          <p:cNvPr id="60" name="Picture 4" descr=""/>
          <p:cNvPicPr/>
          <p:nvPr/>
        </p:nvPicPr>
        <p:blipFill>
          <a:blip r:embed="rId2"/>
          <a:stretch/>
        </p:blipFill>
        <p:spPr>
          <a:xfrm>
            <a:off x="6084000" y="4506120"/>
            <a:ext cx="2879280" cy="2103480"/>
          </a:xfrm>
          <a:prstGeom prst="rect">
            <a:avLst/>
          </a:prstGeom>
          <a:ln>
            <a:noFill/>
          </a:ln>
        </p:spPr>
      </p:pic>
      <p:pic>
        <p:nvPicPr>
          <p:cNvPr id="61" name="Picture 5" descr=""/>
          <p:cNvPicPr/>
          <p:nvPr/>
        </p:nvPicPr>
        <p:blipFill>
          <a:blip r:embed="rId3"/>
          <a:stretch/>
        </p:blipFill>
        <p:spPr>
          <a:xfrm>
            <a:off x="225720" y="2409480"/>
            <a:ext cx="5713560" cy="41868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CustomShape 1"/>
          <p:cNvSpPr/>
          <p:nvPr/>
        </p:nvSpPr>
        <p:spPr>
          <a:xfrm>
            <a:off x="714240" y="1500120"/>
            <a:ext cx="8063640" cy="136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3" name="CustomShape 2"/>
          <p:cNvSpPr/>
          <p:nvPr/>
        </p:nvSpPr>
        <p:spPr>
          <a:xfrm>
            <a:off x="-31320" y="214200"/>
            <a:ext cx="8809200" cy="141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640080" indent="-456120">
              <a:lnSpc>
                <a:spcPct val="100000"/>
              </a:lnSpc>
              <a:buClr>
                <a:srgbClr val="c3260c"/>
              </a:buClr>
              <a:buSzPct val="128000"/>
              <a:buFont typeface="Georgia"/>
              <a:buChar char="*"/>
            </a:pPr>
            <a:r>
              <a:rPr b="1" lang="ru-RU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Weltbekannt ist das Kolosseum in Rom. Es wurde im 1. Jahrhundert unserer Zeitrechnung erbaut und war eines der größten antiken Amphitheater.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4" name="Picture 2" descr=""/>
          <p:cNvPicPr/>
          <p:nvPr/>
        </p:nvPicPr>
        <p:blipFill>
          <a:blip r:embed="rId1"/>
          <a:stretch/>
        </p:blipFill>
        <p:spPr>
          <a:xfrm>
            <a:off x="190440" y="4044960"/>
            <a:ext cx="2735280" cy="2047680"/>
          </a:xfrm>
          <a:prstGeom prst="rect">
            <a:avLst/>
          </a:prstGeom>
          <a:ln>
            <a:noFill/>
          </a:ln>
        </p:spPr>
      </p:pic>
      <p:pic>
        <p:nvPicPr>
          <p:cNvPr id="65" name="Picture 3" descr=""/>
          <p:cNvPicPr/>
          <p:nvPr/>
        </p:nvPicPr>
        <p:blipFill>
          <a:blip r:embed="rId2"/>
          <a:stretch/>
        </p:blipFill>
        <p:spPr>
          <a:xfrm>
            <a:off x="2865600" y="2867400"/>
            <a:ext cx="3398040" cy="2329920"/>
          </a:xfrm>
          <a:prstGeom prst="rect">
            <a:avLst/>
          </a:prstGeom>
          <a:ln>
            <a:noFill/>
          </a:ln>
        </p:spPr>
      </p:pic>
      <p:pic>
        <p:nvPicPr>
          <p:cNvPr id="66" name="Picture 4" descr=""/>
          <p:cNvPicPr/>
          <p:nvPr/>
        </p:nvPicPr>
        <p:blipFill>
          <a:blip r:embed="rId3"/>
          <a:stretch/>
        </p:blipFill>
        <p:spPr>
          <a:xfrm>
            <a:off x="6156000" y="4149000"/>
            <a:ext cx="2884320" cy="1993320"/>
          </a:xfrm>
          <a:prstGeom prst="rect">
            <a:avLst/>
          </a:prstGeom>
          <a:ln>
            <a:noFill/>
          </a:ln>
        </p:spPr>
      </p:pic>
      <p:sp>
        <p:nvSpPr>
          <p:cNvPr id="67" name="CustomShape 3"/>
          <p:cNvSpPr/>
          <p:nvPr/>
        </p:nvSpPr>
        <p:spPr>
          <a:xfrm>
            <a:off x="77400" y="1626120"/>
            <a:ext cx="9210240" cy="1155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Всемирно известен Колизей в Риме. Он был воздвигнут в 1 веке нашего тысячелетия и был одним из крупнейших античных амфитеатров.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CustomShape 1"/>
          <p:cNvSpPr/>
          <p:nvPr/>
        </p:nvSpPr>
        <p:spPr>
          <a:xfrm>
            <a:off x="214200" y="1571760"/>
            <a:ext cx="5955120" cy="1943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Кёльнский собор – настоящее произведение искусства. Это крупнейшее сооружение немецкой готики, которое было воздвигнуто с перерывом во многие годы.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CustomShape 2"/>
          <p:cNvSpPr/>
          <p:nvPr/>
        </p:nvSpPr>
        <p:spPr>
          <a:xfrm>
            <a:off x="214200" y="214200"/>
            <a:ext cx="8496000" cy="133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640080" indent="-456120">
              <a:lnSpc>
                <a:spcPct val="100000"/>
              </a:lnSpc>
              <a:buClr>
                <a:srgbClr val="c3260c"/>
              </a:buClr>
              <a:buSzPct val="128000"/>
              <a:buFont typeface="Georgia"/>
              <a:buChar char="*"/>
            </a:pPr>
            <a:r>
              <a:rPr b="1" lang="ru-RU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Der Kölner Dom ist ein wahres Kunstwerk. Es ist das größte Bauwerk der deutschen Gotik , das mit Unterbrechungen viele Jahre erbaut wurde</a:t>
            </a:r>
            <a:r>
              <a:rPr b="1" lang="ru-R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0" name="Picture 2" descr=""/>
          <p:cNvPicPr/>
          <p:nvPr/>
        </p:nvPicPr>
        <p:blipFill>
          <a:blip r:embed="rId1"/>
          <a:stretch/>
        </p:blipFill>
        <p:spPr>
          <a:xfrm>
            <a:off x="35640" y="4547520"/>
            <a:ext cx="2862720" cy="1987920"/>
          </a:xfrm>
          <a:prstGeom prst="rect">
            <a:avLst/>
          </a:prstGeom>
          <a:ln>
            <a:noFill/>
          </a:ln>
        </p:spPr>
      </p:pic>
      <p:pic>
        <p:nvPicPr>
          <p:cNvPr id="71" name="Picture 3" descr=""/>
          <p:cNvPicPr/>
          <p:nvPr/>
        </p:nvPicPr>
        <p:blipFill>
          <a:blip r:embed="rId2"/>
          <a:stretch/>
        </p:blipFill>
        <p:spPr>
          <a:xfrm>
            <a:off x="2143080" y="3429000"/>
            <a:ext cx="4213800" cy="3160080"/>
          </a:xfrm>
          <a:prstGeom prst="rect">
            <a:avLst/>
          </a:prstGeom>
          <a:ln>
            <a:noFill/>
          </a:ln>
        </p:spPr>
      </p:pic>
      <p:pic>
        <p:nvPicPr>
          <p:cNvPr id="72" name="Picture 4" descr=""/>
          <p:cNvPicPr/>
          <p:nvPr/>
        </p:nvPicPr>
        <p:blipFill>
          <a:blip r:embed="rId3"/>
          <a:stretch/>
        </p:blipFill>
        <p:spPr>
          <a:xfrm>
            <a:off x="6139800" y="1989000"/>
            <a:ext cx="2954880" cy="2081880"/>
          </a:xfrm>
          <a:prstGeom prst="rect">
            <a:avLst/>
          </a:prstGeom>
          <a:ln>
            <a:noFill/>
          </a:ln>
        </p:spPr>
      </p:pic>
      <p:pic>
        <p:nvPicPr>
          <p:cNvPr id="73" name="Picture 5" descr=""/>
          <p:cNvPicPr/>
          <p:nvPr/>
        </p:nvPicPr>
        <p:blipFill>
          <a:blip r:embed="rId4"/>
          <a:stretch/>
        </p:blipFill>
        <p:spPr>
          <a:xfrm>
            <a:off x="6089760" y="4500720"/>
            <a:ext cx="3004920" cy="20102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CustomShape 1"/>
          <p:cNvSpPr/>
          <p:nvPr/>
        </p:nvSpPr>
        <p:spPr>
          <a:xfrm>
            <a:off x="4140000" y="1526400"/>
            <a:ext cx="4895640" cy="1342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2200" spc="-1" strike="noStrike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Достоин восхищения храм Василия Блаженного в Москве на Красной площади. Этот собор был построен в 1555-1560 годах архитекторами Бармой и Постником.</a:t>
            </a:r>
            <a:endParaRPr b="0" lang="ru-RU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CustomShape 2"/>
          <p:cNvSpPr/>
          <p:nvPr/>
        </p:nvSpPr>
        <p:spPr>
          <a:xfrm>
            <a:off x="358920" y="214200"/>
            <a:ext cx="8784000" cy="141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640080" indent="-456120">
              <a:lnSpc>
                <a:spcPct val="100000"/>
              </a:lnSpc>
              <a:buClr>
                <a:srgbClr val="c3260c"/>
              </a:buClr>
              <a:buSzPct val="128000"/>
              <a:buFont typeface="Georgia"/>
              <a:buChar char="*"/>
            </a:pPr>
            <a:r>
              <a:rPr b="1" lang="ru-RU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Bewundernswert ist die Basiliuskathedrale in Moskau auf dem Roten Platz. Diese Kathedrale ist 1555-1560 von den Architekten Barma und Postnik erbaut worden.</a:t>
            </a:r>
            <a:endParaRPr b="0" lang="ru-RU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6" name="Picture 2" descr=""/>
          <p:cNvPicPr/>
          <p:nvPr/>
        </p:nvPicPr>
        <p:blipFill>
          <a:blip r:embed="rId1"/>
          <a:stretch/>
        </p:blipFill>
        <p:spPr>
          <a:xfrm>
            <a:off x="4245120" y="3544560"/>
            <a:ext cx="4897800" cy="3312360"/>
          </a:xfrm>
          <a:prstGeom prst="rect">
            <a:avLst/>
          </a:prstGeom>
          <a:ln>
            <a:noFill/>
          </a:ln>
        </p:spPr>
      </p:pic>
      <p:pic>
        <p:nvPicPr>
          <p:cNvPr id="77" name="Picture 3" descr=""/>
          <p:cNvPicPr/>
          <p:nvPr/>
        </p:nvPicPr>
        <p:blipFill>
          <a:blip r:embed="rId2"/>
          <a:stretch/>
        </p:blipFill>
        <p:spPr>
          <a:xfrm>
            <a:off x="0" y="3714840"/>
            <a:ext cx="4199760" cy="3142080"/>
          </a:xfrm>
          <a:prstGeom prst="rect">
            <a:avLst/>
          </a:prstGeom>
          <a:ln>
            <a:noFill/>
          </a:ln>
        </p:spPr>
      </p:pic>
      <p:pic>
        <p:nvPicPr>
          <p:cNvPr id="78" name="Picture 4" descr=""/>
          <p:cNvPicPr/>
          <p:nvPr/>
        </p:nvPicPr>
        <p:blipFill>
          <a:blip r:embed="rId3"/>
          <a:stretch/>
        </p:blipFill>
        <p:spPr>
          <a:xfrm>
            <a:off x="0" y="1500120"/>
            <a:ext cx="4051440" cy="22503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CustomShape 1"/>
          <p:cNvSpPr/>
          <p:nvPr/>
        </p:nvSpPr>
        <p:spPr>
          <a:xfrm>
            <a:off x="827640" y="1556640"/>
            <a:ext cx="7956360" cy="1282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2200" spc="-1" strike="noStrike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Волшебно прекрасен Цвингер в Дрездене. Цвингер – это одно из известнейших сооружений немецкого Барокко. Он был воздвигнут в 1711-1732 годах.</a:t>
            </a:r>
            <a:endParaRPr b="0" lang="ru-RU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CustomShape 2"/>
          <p:cNvSpPr/>
          <p:nvPr/>
        </p:nvSpPr>
        <p:spPr>
          <a:xfrm>
            <a:off x="142920" y="214200"/>
            <a:ext cx="8764920" cy="148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640080" indent="-456120">
              <a:lnSpc>
                <a:spcPct val="100000"/>
              </a:lnSpc>
              <a:buClr>
                <a:srgbClr val="c3260c"/>
              </a:buClr>
              <a:buSzPct val="128000"/>
              <a:buFont typeface="Georgia"/>
              <a:buChar char="*"/>
            </a:pPr>
            <a:r>
              <a:rPr b="1" lang="ru-RU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Bezaubernd schön ist der Zwinger min dem Kronentor in Dresden. Der Zwinger ist eines der bedeutendsten Bauwerke des deutschen Barocks. Er wurde 1711-1732 erbaut.</a:t>
            </a:r>
            <a:endParaRPr b="0" lang="ru-RU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1" name="Picture 2" descr=""/>
          <p:cNvPicPr/>
          <p:nvPr/>
        </p:nvPicPr>
        <p:blipFill>
          <a:blip r:embed="rId1"/>
          <a:stretch/>
        </p:blipFill>
        <p:spPr>
          <a:xfrm>
            <a:off x="5349960" y="2643120"/>
            <a:ext cx="3792960" cy="2133000"/>
          </a:xfrm>
          <a:prstGeom prst="rect">
            <a:avLst/>
          </a:prstGeom>
          <a:ln>
            <a:noFill/>
          </a:ln>
        </p:spPr>
      </p:pic>
      <p:pic>
        <p:nvPicPr>
          <p:cNvPr id="82" name="Picture 3" descr=""/>
          <p:cNvPicPr/>
          <p:nvPr/>
        </p:nvPicPr>
        <p:blipFill>
          <a:blip r:embed="rId2"/>
          <a:stretch/>
        </p:blipFill>
        <p:spPr>
          <a:xfrm>
            <a:off x="0" y="3285360"/>
            <a:ext cx="5048280" cy="3571560"/>
          </a:xfrm>
          <a:prstGeom prst="rect">
            <a:avLst/>
          </a:prstGeom>
          <a:ln>
            <a:noFill/>
          </a:ln>
        </p:spPr>
      </p:pic>
      <p:pic>
        <p:nvPicPr>
          <p:cNvPr id="83" name="Picture 4" descr=""/>
          <p:cNvPicPr/>
          <p:nvPr/>
        </p:nvPicPr>
        <p:blipFill>
          <a:blip r:embed="rId3"/>
          <a:stretch/>
        </p:blipFill>
        <p:spPr>
          <a:xfrm>
            <a:off x="5357880" y="4921200"/>
            <a:ext cx="3785040" cy="1935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971640" y="3539520"/>
            <a:ext cx="7912440" cy="837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2200" spc="-1" strike="noStrike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Бранденбургские ворота в Берлине – всемирно известное произведение  немецкой архитектуры. </a:t>
            </a:r>
            <a:endParaRPr b="0" lang="ru-RU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" name="CustomShape 2"/>
          <p:cNvSpPr/>
          <p:nvPr/>
        </p:nvSpPr>
        <p:spPr>
          <a:xfrm>
            <a:off x="214200" y="214200"/>
            <a:ext cx="8784000" cy="1078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86" name="Picture 2" descr=""/>
          <p:cNvPicPr/>
          <p:nvPr/>
        </p:nvPicPr>
        <p:blipFill>
          <a:blip r:embed="rId1"/>
          <a:stretch/>
        </p:blipFill>
        <p:spPr>
          <a:xfrm>
            <a:off x="5436000" y="4394880"/>
            <a:ext cx="3448080" cy="2337840"/>
          </a:xfrm>
          <a:prstGeom prst="rect">
            <a:avLst/>
          </a:prstGeom>
          <a:ln>
            <a:noFill/>
          </a:ln>
        </p:spPr>
      </p:pic>
      <p:pic>
        <p:nvPicPr>
          <p:cNvPr id="87" name="Picture 3" descr=""/>
          <p:cNvPicPr/>
          <p:nvPr/>
        </p:nvPicPr>
        <p:blipFill>
          <a:blip r:embed="rId2"/>
          <a:stretch/>
        </p:blipFill>
        <p:spPr>
          <a:xfrm>
            <a:off x="428760" y="1285920"/>
            <a:ext cx="3527280" cy="2341440"/>
          </a:xfrm>
          <a:prstGeom prst="rect">
            <a:avLst/>
          </a:prstGeom>
          <a:ln>
            <a:noFill/>
          </a:ln>
        </p:spPr>
      </p:pic>
      <p:pic>
        <p:nvPicPr>
          <p:cNvPr id="88" name="Picture 4" descr=""/>
          <p:cNvPicPr/>
          <p:nvPr/>
        </p:nvPicPr>
        <p:blipFill>
          <a:blip r:embed="rId3"/>
          <a:stretch/>
        </p:blipFill>
        <p:spPr>
          <a:xfrm>
            <a:off x="5214960" y="1285920"/>
            <a:ext cx="3351240" cy="2325960"/>
          </a:xfrm>
          <a:prstGeom prst="rect">
            <a:avLst/>
          </a:prstGeom>
          <a:ln>
            <a:noFill/>
          </a:ln>
        </p:spPr>
      </p:pic>
      <p:pic>
        <p:nvPicPr>
          <p:cNvPr id="89" name="Picture 5" descr=""/>
          <p:cNvPicPr/>
          <p:nvPr/>
        </p:nvPicPr>
        <p:blipFill>
          <a:blip r:embed="rId4"/>
          <a:stretch/>
        </p:blipFill>
        <p:spPr>
          <a:xfrm>
            <a:off x="251640" y="4374000"/>
            <a:ext cx="4823640" cy="2359080"/>
          </a:xfrm>
          <a:prstGeom prst="rect">
            <a:avLst/>
          </a:prstGeom>
          <a:ln>
            <a:noFill/>
          </a:ln>
        </p:spPr>
      </p:pic>
      <p:sp>
        <p:nvSpPr>
          <p:cNvPr id="90" name="TextShape 3"/>
          <p:cNvSpPr txBox="1"/>
          <p:nvPr/>
        </p:nvSpPr>
        <p:spPr>
          <a:xfrm>
            <a:off x="636480" y="216000"/>
            <a:ext cx="8579520" cy="800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Das Brandenburger Tor in Berlin ist ebenfalls ein allbekanntes Werk der deutschen Baukunst.</a:t>
            </a:r>
            <a:endParaRPr b="0" lang="ru-RU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348</TotalTime>
  <Application>LibreOffice/5.1.4.2$Linux_X86_64 LibreOffice_project/10m0$Build-2</Application>
  <Words>425</Words>
  <Paragraphs>25</Paragraphs>
  <Company>SPecialiST RePack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2015-02-10T13:49:48Z</dcterms:created>
  <dc:creator>Влад</dc:creator>
  <dc:description/>
  <dc:language>ru-RU</dc:language>
  <cp:lastModifiedBy/>
  <dcterms:modified xsi:type="dcterms:W3CDTF">2019-09-25T09:28:50Z</dcterms:modified>
  <cp:revision>64</cp:revision>
  <dc:subject/>
  <dc:title>Beruhmte bauwerke in aller welt Известные строения мира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ompany">
    <vt:lpwstr>SPecialiST RePack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Экран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11</vt:i4>
  </property>
</Properties>
</file>