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63" r:id="rId2"/>
    <p:sldId id="262" r:id="rId3"/>
    <p:sldId id="256" r:id="rId4"/>
    <p:sldId id="264" r:id="rId5"/>
    <p:sldId id="265" r:id="rId6"/>
    <p:sldId id="266" r:id="rId7"/>
    <p:sldId id="260" r:id="rId8"/>
    <p:sldId id="267" r:id="rId9"/>
    <p:sldId id="268" r:id="rId10"/>
    <p:sldId id="269" r:id="rId11"/>
    <p:sldId id="270" r:id="rId12"/>
    <p:sldId id="271" r:id="rId13"/>
    <p:sldId id="26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341312"/>
    <a:srgbClr val="090303"/>
    <a:srgbClr val="2E507A"/>
    <a:srgbClr val="FFFF71"/>
    <a:srgbClr val="B64A80"/>
    <a:srgbClr val="8F0B73"/>
    <a:srgbClr val="FFFF99"/>
    <a:srgbClr val="BF3587"/>
    <a:srgbClr val="79296A"/>
    <a:srgbClr val="C2445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8719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397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9879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8016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5176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6623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1598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9129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342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3889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7184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1FA12-5880-45D3-92CE-8F0259D84499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D876E-E566-44FE-B3C7-85AA53D75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476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69;&#1083;&#1100;&#1084;&#1080;&#1088;&#1072;%20&#1056;&#1072;&#1080;&#1089;&#1086;&#1074;&#1085;&#1072;\Desktop\&#1076;&#1091;&#1096;&#1072;\tatana_muhametsina_pesna_o_dobrote_(5music.ru).mp3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gif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69;&#1083;&#1100;&#1084;&#1080;&#1088;&#1072;%20&#1056;&#1072;&#1080;&#1089;&#1086;&#1074;&#1085;&#1072;\Desktop\&#1076;&#1091;&#1096;&#1072;\&#1090;&#1091;&#1096;&#1085;&#1086;&#1074;&#1072;.mp3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&#1069;&#1083;&#1100;&#1084;&#1080;&#1088;&#1072;%20&#1056;&#1072;&#1080;&#1089;&#1086;&#1074;&#1085;&#1072;\Desktop\&#1076;&#1091;&#1096;&#1072;\franz_schubert_serenada_(5music.ru).mp3" TargetMode="External"/><Relationship Id="rId1" Type="http://schemas.openxmlformats.org/officeDocument/2006/relationships/audio" Target="file:///C:\Users\&#1069;&#1083;&#1100;&#1084;&#1080;&#1088;&#1072;%20&#1056;&#1072;&#1080;&#1089;&#1086;&#1074;&#1085;&#1072;\Desktop\&#1076;&#1091;&#1096;&#1072;\i_s_bah_sutka_(5music.ru)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Эльмира Раисовна\Desktop\душа\ушинский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36712"/>
            <a:ext cx="3975336" cy="532864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64088" y="1700808"/>
            <a:ext cx="28083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Константин Дмитриевич</a:t>
            </a:r>
          </a:p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Ушинский – русский педагог и писатель </a:t>
            </a:r>
          </a:p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(1824 – 1871)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Эльмира Раисовна\Desktop\душа\Berthold_Auerba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692696"/>
            <a:ext cx="3103924" cy="45365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3645024"/>
            <a:ext cx="4032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341312"/>
                </a:solidFill>
              </a:rPr>
              <a:t>« Музыка есть пища для души и духа.</a:t>
            </a:r>
          </a:p>
          <a:p>
            <a:pPr algn="ctr"/>
            <a:r>
              <a:rPr lang="ru-RU" sz="2400" b="1" i="1" dirty="0" smtClean="0">
                <a:solidFill>
                  <a:srgbClr val="341312"/>
                </a:solidFill>
              </a:rPr>
              <a:t>Человеческий дух возвышается через силу и очарование музыки» </a:t>
            </a:r>
            <a:endParaRPr lang="ru-RU" sz="2400" b="1" i="1" dirty="0">
              <a:solidFill>
                <a:srgbClr val="34131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2080" y="5445224"/>
            <a:ext cx="2685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Бертольд Ауэрбах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772816"/>
            <a:ext cx="4104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« Музыка одна является мировым языком и не нуждается в переводе,</a:t>
            </a:r>
          </a:p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Ибо говорит душа»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tana_muhametsina_pesna_o_dobrote_(5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2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ьмира Раисовна\Desktop\душа\татарстан3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620688"/>
            <a:ext cx="7560841" cy="5670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ьмира Раисовна\Desktop\душа\татарстан3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73" y="548680"/>
            <a:ext cx="7776864" cy="5832648"/>
          </a:xfrm>
          <a:prstGeom prst="rect">
            <a:avLst/>
          </a:prstGeom>
          <a:noFill/>
        </p:spPr>
      </p:pic>
      <p:pic>
        <p:nvPicPr>
          <p:cNvPr id="1027" name="Picture 3" descr="C:\Users\Эльмира Раисовна\Desktop\душа\4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420888"/>
            <a:ext cx="2592288" cy="2592288"/>
          </a:xfrm>
          <a:prstGeom prst="rect">
            <a:avLst/>
          </a:prstGeom>
          <a:noFill/>
        </p:spPr>
      </p:pic>
      <p:pic>
        <p:nvPicPr>
          <p:cNvPr id="4" name="Picture 3" descr="C:\Users\Эльмира Раисовна\Desktop\душа\4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052736"/>
            <a:ext cx="2592288" cy="2592288"/>
          </a:xfrm>
          <a:prstGeom prst="rect">
            <a:avLst/>
          </a:prstGeom>
          <a:noFill/>
        </p:spPr>
      </p:pic>
      <p:pic>
        <p:nvPicPr>
          <p:cNvPr id="5" name="Picture 3" descr="C:\Users\Эльмира Раисовна\Desktop\душа\4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852936"/>
            <a:ext cx="2592288" cy="2592288"/>
          </a:xfrm>
          <a:prstGeom prst="rect">
            <a:avLst/>
          </a:prstGeom>
          <a:noFill/>
        </p:spPr>
      </p:pic>
      <p:pic>
        <p:nvPicPr>
          <p:cNvPr id="6" name="Picture 3" descr="C:\Users\Эльмира Раисовна\Desktop\душа\4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132856"/>
            <a:ext cx="2592288" cy="2592288"/>
          </a:xfrm>
          <a:prstGeom prst="rect">
            <a:avLst/>
          </a:prstGeom>
          <a:noFill/>
        </p:spPr>
      </p:pic>
      <p:pic>
        <p:nvPicPr>
          <p:cNvPr id="7" name="Picture 3" descr="C:\Users\Эльмира Раисовна\Desktop\душа\4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836712"/>
            <a:ext cx="2592288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аля\Desktop\религ в картинках (2)\4348399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764704"/>
            <a:ext cx="1620179" cy="2160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Users\валя\Desktop\религ в картинках (2)\5c7f2996e4e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980728"/>
            <a:ext cx="2849894" cy="17099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валя\Desktop\религ в картинках (2)\0_6ced0_e4488ab3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764704"/>
            <a:ext cx="2848970" cy="21367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валя\Desktop\религ в картинках (2)\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2924944"/>
            <a:ext cx="2499190" cy="31568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валя\Desktop\религ в картинках (2)\flyvk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2996952"/>
            <a:ext cx="2577792" cy="29249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валя\Desktop\религ в картинках (2)\1152_12818314010-tpfil02aw-391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3861048"/>
            <a:ext cx="2074745" cy="1345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тушнов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1052736"/>
            <a:ext cx="662473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Чудный домик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Чудный я знаю домик и с полным хозяйством. Есть в этом доме неугомонный эконом. Ни днём, ни ночью он не засыпает: всё тук да тук – и гонит проворных слуг во все уголки дома, где спрашивается пища, питьё или тепло. Есть в этом доме обширная зала, куда свободно входит чистый воздух. Есть два светлых окошечка со ставенками: ночью эти ставенки запираются, днём отпираются. В доме живёт невидимая хозяйка. Хозяйки не видно, но она всем распоряжается. Уйдёт хозяйка из дома, и всё замолкнет: эконом перестанет стучать, а ставенки закроют свои окошечки. Но куда же уходит хозяйка? Туда, откуда пришла, - на Небо. </a:t>
            </a:r>
          </a:p>
          <a:p>
            <a:pPr algn="just"/>
            <a:r>
              <a:rPr lang="ru-RU" dirty="0" smtClean="0"/>
              <a:t>                                                          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052736"/>
            <a:ext cx="5843470" cy="50546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971600" y="836712"/>
            <a:ext cx="1813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душа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49180" y="5085184"/>
            <a:ext cx="26809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человек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83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484784"/>
            <a:ext cx="48965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Домик – т _ _ о </a:t>
            </a:r>
          </a:p>
          <a:p>
            <a:pPr algn="just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Эконом – с _ _ _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</a:rPr>
              <a:t>_е</a:t>
            </a:r>
            <a:endParaRPr lang="ru-RU" sz="4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Зала – л _ _ _ _ е</a:t>
            </a:r>
          </a:p>
          <a:p>
            <a:pPr algn="just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Ставенки – г _ _ _ а</a:t>
            </a:r>
          </a:p>
          <a:p>
            <a:pPr algn="just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Хозяйка –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</a:rPr>
              <a:t>д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_ _ а </a:t>
            </a:r>
          </a:p>
          <a:p>
            <a:pPr algn="just"/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124744"/>
            <a:ext cx="79031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Прекрасная, страдающая, широкая, огромная, 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добрая, родная, бессмертная …..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2" descr="C:\Users\валя\Desktop\религ в картинках (2)\0_239d1_dde33ea0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780928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Эльмира Раисовна\Desktop\душа\близнец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08720"/>
            <a:ext cx="3263855" cy="2177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9" name="Picture 3" descr="C:\Users\Эльмира Раисовна\Desktop\душа\близ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980728"/>
            <a:ext cx="2956606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C:\Users\Эльмира Раисовна\Desktop\душа\c8f40329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429000"/>
            <a:ext cx="3307655" cy="2514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836712"/>
            <a:ext cx="2111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Душа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64088" y="836712"/>
            <a:ext cx="1835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Тело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73158" y="1916832"/>
            <a:ext cx="1479444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мерзнет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2132856"/>
            <a:ext cx="1234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растет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88224" y="2492896"/>
            <a:ext cx="12299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болеет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1844824"/>
            <a:ext cx="1650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питается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4077072"/>
            <a:ext cx="1784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чувствует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31640" y="2852936"/>
            <a:ext cx="1223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любит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86736" y="4581128"/>
            <a:ext cx="160627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endParaRPr lang="ru-RU" sz="2800" b="1" dirty="0" smtClean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 algn="ctr"/>
            <a:r>
              <a:rPr lang="ru-RU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радуется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372200" y="5013176"/>
            <a:ext cx="10840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ходит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35696" y="4149080"/>
            <a:ext cx="2270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восхищается</a:t>
            </a:r>
          </a:p>
        </p:txBody>
      </p:sp>
    </p:spTree>
    <p:extLst>
      <p:ext uri="{BB962C8B-B14F-4D97-AF65-F5344CB8AC3E}">
        <p14:creationId xmlns="" xmlns:p14="http://schemas.microsoft.com/office/powerpoint/2010/main" val="171173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836712"/>
            <a:ext cx="2111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Душа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64088" y="836712"/>
            <a:ext cx="1835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Тело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80112" y="980728"/>
            <a:ext cx="1479444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мерзнет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4005064"/>
            <a:ext cx="1234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растет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3140968"/>
            <a:ext cx="12299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болеет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2348880"/>
            <a:ext cx="1650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питается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3140968"/>
            <a:ext cx="1784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чувствует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19672" y="2204864"/>
            <a:ext cx="1223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любит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91680" y="3573016"/>
            <a:ext cx="160627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endParaRPr lang="ru-RU" sz="2800" b="1" dirty="0" smtClean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 algn="ctr"/>
            <a:r>
              <a:rPr lang="ru-RU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радуется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940152" y="3933056"/>
            <a:ext cx="10840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ходит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59632" y="3140968"/>
            <a:ext cx="2270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восхищается</a:t>
            </a:r>
          </a:p>
        </p:txBody>
      </p:sp>
    </p:spTree>
    <p:extLst>
      <p:ext uri="{BB962C8B-B14F-4D97-AF65-F5344CB8AC3E}">
        <p14:creationId xmlns="" xmlns:p14="http://schemas.microsoft.com/office/powerpoint/2010/main" val="171173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_s_bah_sutka_(5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907704" y="4005064"/>
            <a:ext cx="304800" cy="304800"/>
          </a:xfrm>
          <a:prstGeom prst="rect">
            <a:avLst/>
          </a:prstGeom>
        </p:spPr>
      </p:pic>
      <p:pic>
        <p:nvPicPr>
          <p:cNvPr id="3" name="franz_schubert_serenada_(5music.ru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6516216" y="40770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7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92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E0000"/>
      </a:hlink>
      <a:folHlink>
        <a:srgbClr val="FF9B9B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125</Words>
  <Application>Microsoft Office PowerPoint</Application>
  <PresentationFormat>Экран (4:3)</PresentationFormat>
  <Paragraphs>51</Paragraphs>
  <Slides>14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Эльмира Раисовна</cp:lastModifiedBy>
  <cp:revision>37</cp:revision>
  <dcterms:created xsi:type="dcterms:W3CDTF">2015-02-22T20:56:18Z</dcterms:created>
  <dcterms:modified xsi:type="dcterms:W3CDTF">2019-04-08T21:06:02Z</dcterms:modified>
</cp:coreProperties>
</file>