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7" r:id="rId8"/>
    <p:sldId id="268" r:id="rId9"/>
    <p:sldId id="260" r:id="rId10"/>
    <p:sldId id="261" r:id="rId11"/>
    <p:sldId id="262" r:id="rId12"/>
    <p:sldId id="263" r:id="rId13"/>
    <p:sldId id="276" r:id="rId14"/>
    <p:sldId id="264" r:id="rId15"/>
    <p:sldId id="277" r:id="rId16"/>
    <p:sldId id="269" r:id="rId17"/>
    <p:sldId id="270" r:id="rId18"/>
    <p:sldId id="271" r:id="rId19"/>
    <p:sldId id="272" r:id="rId20"/>
    <p:sldId id="273" r:id="rId21"/>
    <p:sldId id="274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75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60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46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54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968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32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7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064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61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90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63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A499-E1C1-4995-84B2-D003401593AC}" type="datetimeFigureOut">
              <a:rPr lang="ru-RU" smtClean="0"/>
              <a:t>30.09.2019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27116-4824-4A22-9518-B7CFBAC92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97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932"/>
            <a:ext cx="12192000" cy="68799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98514" y="1004552"/>
            <a:ext cx="72379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 средней группе «Б»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тему:</a:t>
            </a:r>
          </a:p>
          <a:p>
            <a:pPr algn="ctr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 здоровым быть хочу!»</a:t>
            </a:r>
            <a:endParaRPr 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99302" y="4404575"/>
            <a:ext cx="22895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Афанасьева В.Ю.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1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47730" y="476518"/>
            <a:ext cx="551215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Беседа: «Как нужно заботиться о своем здоровье».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Чтение: К. Чуковский «Доктор Айболит»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Подвижная игра «Солнышко и дождик»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двигательную активность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Пословицы о здоровье;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730" y="3169027"/>
            <a:ext cx="5731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Беседа: «Чистота — залог здоровья».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Стихотворение о здоровье 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«Девочка чумазая»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Подвижная игра: «Озорной мяч»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выполнять подскоки в своем темпе и ритме.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Профилактические мероприятия: утренняя гимнастика, бодрящая гимнастика после сна, массажный коврик.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2504" y="1584513"/>
            <a:ext cx="46679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Беседа: «Полезно – не полезно».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Дидактические и развивающие игры «Чудесный мешочек», «Узнай и назови овощи»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представление детей о вкусной и полезной еде.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Рекомендации родителям направленные на ЗОЖ;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Просмотр мультфильма: «Доктор Айболит»;</a:t>
            </a:r>
          </a:p>
        </p:txBody>
      </p:sp>
    </p:spTree>
    <p:extLst>
      <p:ext uri="{BB962C8B-B14F-4D97-AF65-F5344CB8AC3E}">
        <p14:creationId xmlns:p14="http://schemas.microsoft.com/office/powerpoint/2010/main" val="286798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152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3437" y="259397"/>
            <a:ext cx="6096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Экскурсия в медицинский кабинет;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Загадки и пословицы о здоровом образе жизни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Просмотр мультфильма «Про бегемота, который боялся прививок»;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Сюжетно-ролевая игра: «Кукла Таня простудилась»,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437" y="2886688"/>
            <a:ext cx="6096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Беседа: «Личная гигиена».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Чтение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Г.Зайцев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«Дружи с водой»;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«Водичка, водичка», «Расти коса до пояса».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Сюжетно – ролевая игра «Парикмахерская»;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Рисование «Веселые ладошки»;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8681" y="1778692"/>
            <a:ext cx="535331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«Утро радостных встреч» - игра-беседа «Путешествие в страну Здоровья».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Сюжетно-ролевая игра: "Одень куклу на прогулку"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Закаливающая дыхательная гимнастика «Поиграем с носиком»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Прогулка: Игры с бегом: «Самолеты»; игры с прыжками: «Зайцы и волк»; игры с бросанием и ловлей – «Брось – поймай».</a:t>
            </a:r>
          </a:p>
        </p:txBody>
      </p:sp>
    </p:spTree>
    <p:extLst>
      <p:ext uri="{BB962C8B-B14F-4D97-AF65-F5344CB8AC3E}">
        <p14:creationId xmlns:p14="http://schemas.microsoft.com/office/powerpoint/2010/main" val="230369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468" y="310913"/>
            <a:ext cx="53361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Игровая ситуация: «Письмо от грязнули»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./ игра: Чудесный мешочек (предметы туалета)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Сюжетно-ролевая игра «Доктор»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Проговаривание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«Милая Мила мылась мылом. Намылилась, смыла, так мылась Мила.»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9499" y="2963961"/>
            <a:ext cx="5233115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Беседа «Витамины я люблю, быть здоровым я хочу»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Дыхательная гимнастика «Мы поймаем комара»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Чтение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С.Михалков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Про девочку, которая плохо кушала»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Закаливающий массаж подошв «Поиграем с ножками»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6000" y="327819"/>
            <a:ext cx="56366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Игровая ситуация «Отчего у детей вырастают шишки на лбу?»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Игра – развлечение: «Мыльные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пузырики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Развитие дыхания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Лепка: «Мячик-главный наш спортсмен»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Игра с бегом «Кот Васька», игра с чередованием движений «По ровненькой дорожке»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96000" y="3429000"/>
            <a:ext cx="55379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25.01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Дидактическая игра «Научи Чебурашку правильно сервировать стол».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Пальчиковая гимнастика «Пальчики здороваются»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Игра – конструирование: «Больница для зверят»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Сюжетно-ролевая игра «Семья» (купание малышей).</a:t>
            </a:r>
          </a:p>
        </p:txBody>
      </p:sp>
    </p:spTree>
    <p:extLst>
      <p:ext uri="{BB962C8B-B14F-4D97-AF65-F5344CB8AC3E}">
        <p14:creationId xmlns:p14="http://schemas.microsoft.com/office/powerpoint/2010/main" val="3756157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44" y="862885"/>
            <a:ext cx="4653834" cy="5499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8" y="862885"/>
            <a:ext cx="5143500" cy="5499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37138" y="136216"/>
            <a:ext cx="641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БОДРЯЩАЯ ГИМНАСТИКА ПОСЛЕ СНА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5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547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699" y="592428"/>
            <a:ext cx="49929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Хождение по дорожкам здоровья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52" y="1153646"/>
            <a:ext cx="5302069" cy="57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4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32" y="862885"/>
            <a:ext cx="4984124" cy="5499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556" y="862885"/>
            <a:ext cx="4881092" cy="549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3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6868" y="186970"/>
            <a:ext cx="3141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ребывание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свежем воздухе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868" y="1081826"/>
            <a:ext cx="2991107" cy="34386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88" y="186970"/>
            <a:ext cx="3790950" cy="433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4" y="590454"/>
            <a:ext cx="9749307" cy="6149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4704" y="128789"/>
            <a:ext cx="8332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 физкультуры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47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98" y="2305318"/>
            <a:ext cx="5374784" cy="403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782" y="2305318"/>
            <a:ext cx="4627808" cy="4031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6676" y="1223493"/>
            <a:ext cx="790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Лепка- «Мячик-главный наш спортсмен!»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96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6" y="862885"/>
            <a:ext cx="6645499" cy="54799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5" y="862885"/>
            <a:ext cx="4401057" cy="54799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33341" y="321972"/>
            <a:ext cx="8087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Рисование-»Весёлые ладошки»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532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2890" y="1700011"/>
            <a:ext cx="74311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ДЕВИЗ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«Быть здоровым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здорово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«Недостаточная заинтересованность детей и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в сохранении и укреплении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здоровья!»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324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" y="1223493"/>
            <a:ext cx="4481848" cy="51708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1223492"/>
            <a:ext cx="6014434" cy="5170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1735" y="638716"/>
            <a:ext cx="6065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«Узнай и назови овощи»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985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59110" y="927278"/>
            <a:ext cx="6143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мультфильма «Доктор Айболит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1388943"/>
            <a:ext cx="9839460" cy="494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673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54" y="862885"/>
            <a:ext cx="4993846" cy="54735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62885"/>
            <a:ext cx="4786648" cy="5473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0766" y="110459"/>
            <a:ext cx="8731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нестандартным спортивным оборудованием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28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6075"/>
            <a:ext cx="4379086" cy="2945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400"/>
            <a:ext cx="2301026" cy="30680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086" y="426073"/>
            <a:ext cx="7812914" cy="60133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026" y="3371401"/>
            <a:ext cx="2078060" cy="30680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315" y="-35592"/>
            <a:ext cx="7804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медицинского кабинета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57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901" y="875763"/>
            <a:ext cx="3945496" cy="54670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80" y="875763"/>
            <a:ext cx="4293226" cy="5467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361" y="3343854"/>
            <a:ext cx="2249242" cy="29989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878" y="875762"/>
            <a:ext cx="2349725" cy="2833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63650" y="347730"/>
            <a:ext cx="6800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сюжетно - ролевых игр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820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18" y="1609858"/>
            <a:ext cx="6327820" cy="47458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938" y="1609858"/>
            <a:ext cx="3559399" cy="4745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6118" y="978794"/>
            <a:ext cx="3850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«Солнышко и дождик»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5656" y="759854"/>
            <a:ext cx="2807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906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239" y="669701"/>
            <a:ext cx="93457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 «Семейные виды спорта»,</a:t>
            </a:r>
          </a:p>
          <a:p>
            <a:pPr marL="285750" indent="-285750">
              <a:buFontTx/>
              <a:buChar char="-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соблюдении детского режима», «Солнце, воздух и вода – наши лучшие друзья», «Игра в жизни ребенка», «Занимайся гимнастикой по утрам», изготовление нестандартного оборудования;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38" y="2060620"/>
            <a:ext cx="9809409" cy="42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6524" y="1030310"/>
            <a:ext cx="4662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3 - Этап заключительный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0467" y="2021983"/>
            <a:ext cx="72250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мероприятие- «Мама, папа, я –спортивная семья!»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70467" y="2691685"/>
            <a:ext cx="789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проекта- «Я здоровым быть хочу»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0467" y="3429000"/>
            <a:ext cx="6465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«Я здоровым быть хочу!»</a:t>
            </a:r>
          </a:p>
        </p:txBody>
      </p:sp>
    </p:spTree>
    <p:extLst>
      <p:ext uri="{BB962C8B-B14F-4D97-AF65-F5344CB8AC3E}">
        <p14:creationId xmlns:p14="http://schemas.microsoft.com/office/powerpoint/2010/main" val="12298840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0462" y="1146220"/>
            <a:ext cx="802353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проектной деятельности: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Тематический план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Подборка дидактических игр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Информационный материал в родительском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Презентация проекта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5.Картотека бесед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Полученный результат реализации проекта: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поведении детей стала прослеживаться направленность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здоровый образ жизни; сформировались элементарные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способах укрепления и сохранения здоровья,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снизилась заболеваемость в группе. У родителей появилась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укреплению здоровья, и они стали более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осознано относиться к здоровому образу жизни.</a:t>
            </a:r>
          </a:p>
        </p:txBody>
      </p:sp>
    </p:spTree>
    <p:extLst>
      <p:ext uri="{BB962C8B-B14F-4D97-AF65-F5344CB8AC3E}">
        <p14:creationId xmlns:p14="http://schemas.microsoft.com/office/powerpoint/2010/main" val="7719404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35627" y="3580327"/>
            <a:ext cx="5769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5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56068" y="612844"/>
            <a:ext cx="1209326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АКТУАЛЬНОСТЬ</a:t>
            </a:r>
            <a:endParaRPr lang="ru-RU" sz="2400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- уникальный период в жизни человека, в процессе которого формируется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здоровье, осуществляется развитие личности. На фоне экологической и социальной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напряженности в стране, на фоне небывалого роста болезней цивилизации, чтобы быть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 нужно овладеть искусством его сохранения и укрепления. Этому искусству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 уделяться больше внимания в дошкольном возрасте, поскольку именно в этот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у ребенка закладываются основные навыки по формированию здоровья и это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благоприятное время для выработки правильных привычек, которые в сочетании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обучением дошкольников методам совершенствования и сохранения здоровья могут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должны привести к положительным результатам.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играют огромную роль в сохранении и укрепления здоровья детей.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Несомненно, большинство родителей стараются привить ребенку элементарные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гигиенической культуры, следят за сохранением его физического здоровья.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осуществления преемственности и формировании привычки к здоровому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образу жизни у дошкольников необходима целенаправленная, систематическая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работа педагогов и родителей. Замечательно, когда родители являются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союзниками и активными участниками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процесса и в ДОУ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своих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семьях дома.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96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520"/>
          </a:xfrm>
        </p:spPr>
      </p:pic>
      <p:sp>
        <p:nvSpPr>
          <p:cNvPr id="6" name="Прямоугольник 5"/>
          <p:cNvSpPr/>
          <p:nvPr/>
        </p:nvSpPr>
        <p:spPr>
          <a:xfrm>
            <a:off x="1661375" y="1690688"/>
            <a:ext cx="76467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и укрепление здоровья детей, способствовать формированию сознательного отношения к здоровью, как к главной ценности у всех участников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269830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97735" y="875763"/>
            <a:ext cx="947026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интерес детей к здоровому образу жизни через разнообразные формы и методы физкультурно-оздоровительной работы;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продолжать знакомить детей с правилами гигиены;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укреплению здоровья детей через систему оздоровительных мероприятий;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повышать педагогическую компетентность родителей по вопросу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укрепления здоровья ребенка;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мотивация к ведению здорового образа жизни в рамках проекта и вне его;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нравственного поведения;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организация здоровье сберегающей среды для благотворного физического развития детей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6928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94704" y="708337"/>
            <a:ext cx="931538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 проекта: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и укрепление здоровья детей через систему комплексной физкультурно-оздоровительной работы;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предметной развивающей среды, обеспечивающей эффективность оздоровительной работы;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разнообразных форм взаимодействия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с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 повышения уровня знаний по проблеме укрепления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сохранения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08549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49251" y="1223493"/>
            <a:ext cx="940157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познавательно-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оздоровительный,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 - 2 недели.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дети средней группы, воспитатели группы, инструктор по физвоспитанию, медсестра, родители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339012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87887" y="751344"/>
            <a:ext cx="82038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ПОДГОТОВИТЕЛЬНЫЙ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1.Составление плана работы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2.Работа с родителями: консультации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темам «Семейные виды спорта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соблюдении детского режима», «Солнце, воздух и вода – наши лучшие друзья»,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в жизни ребенка», «Занимайся гимнастикой по утрам»,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нестандартного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3.Сбор информации по теме: «Я здоровым быть хочу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4.Изучение методической литературы по теме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5.Подготовка методического материала: рассказов,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загадок,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мультфильмов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6.Подбор иллюстраций, сюжетно-ролевых игр,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дидактических игр по данной теме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7.Подбор художественной литературы по данной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Изготовление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эпбука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«Я здоровым быть хочу!»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59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5152" y="1132198"/>
            <a:ext cx="52837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РЕАЛИЗАЦИЯ 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618444" y="1952659"/>
            <a:ext cx="85301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 задачи реализуются через применение здоровье сберегающих образовательных технологий, таких как: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Организационно-педагогические технологии, определяющие структуру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-образовательного процесса, способствующие предотвращению состояния переутомления;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 технологии, связанные с непосредственной работой педагога с детьми;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Учебно-воспитательные технологии, которые включают программы по обучению заботе о своем здоровье и формированию культуры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702949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1315</Words>
  <Application>Microsoft Office PowerPoint</Application>
  <PresentationFormat>Широкоэкранный</PresentationFormat>
  <Paragraphs>183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Тема Office</vt:lpstr>
      <vt:lpstr>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awesome.valj@yandex.ru</dc:creator>
  <cp:lastModifiedBy>мария анна</cp:lastModifiedBy>
  <cp:revision>32</cp:revision>
  <dcterms:created xsi:type="dcterms:W3CDTF">2019-02-12T15:51:31Z</dcterms:created>
  <dcterms:modified xsi:type="dcterms:W3CDTF">2019-09-30T15:33:05Z</dcterms:modified>
</cp:coreProperties>
</file>