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3" r:id="rId4"/>
    <p:sldId id="264" r:id="rId5"/>
    <p:sldId id="269" r:id="rId6"/>
    <p:sldId id="270" r:id="rId7"/>
    <p:sldId id="271" r:id="rId8"/>
    <p:sldId id="272" r:id="rId9"/>
    <p:sldId id="273" r:id="rId10"/>
    <p:sldId id="280" r:id="rId11"/>
    <p:sldId id="279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00C61D-5572-4329-882B-523572DAF67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E68C940-004E-446D-B8DA-7E41ABA9B884}">
      <dgm:prSet phldrT="[Текст]" custT="1"/>
      <dgm:spPr/>
      <dgm:t>
        <a:bodyPr/>
        <a:lstStyle/>
        <a:p>
          <a:r>
            <a:rPr lang="ru-RU" sz="3200" b="1" dirty="0"/>
            <a:t>1</a:t>
          </a:r>
        </a:p>
      </dgm:t>
    </dgm:pt>
    <dgm:pt modelId="{868098F9-8C6B-4EDE-B2D8-E8D7644B5F8A}" type="parTrans" cxnId="{8EE32EAF-4140-4C5B-A177-D37F09E2DE42}">
      <dgm:prSet/>
      <dgm:spPr/>
      <dgm:t>
        <a:bodyPr/>
        <a:lstStyle/>
        <a:p>
          <a:endParaRPr lang="ru-RU" sz="3200" b="1"/>
        </a:p>
      </dgm:t>
    </dgm:pt>
    <dgm:pt modelId="{86E668D9-E3FA-420B-A811-E63470399133}" type="sibTrans" cxnId="{8EE32EAF-4140-4C5B-A177-D37F09E2DE42}">
      <dgm:prSet/>
      <dgm:spPr/>
      <dgm:t>
        <a:bodyPr/>
        <a:lstStyle/>
        <a:p>
          <a:endParaRPr lang="ru-RU" sz="3200" b="1"/>
        </a:p>
      </dgm:t>
    </dgm:pt>
    <dgm:pt modelId="{F3EC3670-3F90-4D75-8041-45CD11F99036}">
      <dgm:prSet phldrT="[Текст]" custT="1"/>
      <dgm:spPr/>
      <dgm:t>
        <a:bodyPr/>
        <a:lstStyle/>
        <a:p>
          <a:r>
            <a:rPr lang="ru-RU" sz="3200" b="1" dirty="0"/>
            <a:t>постоянство</a:t>
          </a:r>
        </a:p>
      </dgm:t>
    </dgm:pt>
    <dgm:pt modelId="{42926820-34F6-43B8-931F-1F907761BBEB}" type="parTrans" cxnId="{57AE5B3E-9115-4BC4-BDF2-2B23D5A2DA8D}">
      <dgm:prSet/>
      <dgm:spPr/>
      <dgm:t>
        <a:bodyPr/>
        <a:lstStyle/>
        <a:p>
          <a:endParaRPr lang="ru-RU" sz="3200" b="1"/>
        </a:p>
      </dgm:t>
    </dgm:pt>
    <dgm:pt modelId="{FCFA180A-735E-4DC0-8CE7-5BEDCBF35D26}" type="sibTrans" cxnId="{57AE5B3E-9115-4BC4-BDF2-2B23D5A2DA8D}">
      <dgm:prSet/>
      <dgm:spPr/>
      <dgm:t>
        <a:bodyPr/>
        <a:lstStyle/>
        <a:p>
          <a:endParaRPr lang="ru-RU" sz="3200" b="1"/>
        </a:p>
      </dgm:t>
    </dgm:pt>
    <dgm:pt modelId="{1ECC41AB-DB5D-4832-8385-6CD53BFDA512}">
      <dgm:prSet phldrT="[Текст]" custT="1"/>
      <dgm:spPr/>
      <dgm:t>
        <a:bodyPr/>
        <a:lstStyle/>
        <a:p>
          <a:r>
            <a:rPr lang="ru-RU" sz="3200" b="1" dirty="0"/>
            <a:t>3</a:t>
          </a:r>
        </a:p>
      </dgm:t>
    </dgm:pt>
    <dgm:pt modelId="{7227BC3A-8230-4F80-9C73-7E83179CE818}" type="parTrans" cxnId="{E04B8589-55E2-4BE4-BBFF-885BF62AAA30}">
      <dgm:prSet/>
      <dgm:spPr/>
      <dgm:t>
        <a:bodyPr/>
        <a:lstStyle/>
        <a:p>
          <a:endParaRPr lang="ru-RU" sz="3200" b="1"/>
        </a:p>
      </dgm:t>
    </dgm:pt>
    <dgm:pt modelId="{95D40716-BE28-4AAB-A451-DF9B1C4ACA75}" type="sibTrans" cxnId="{E04B8589-55E2-4BE4-BBFF-885BF62AAA30}">
      <dgm:prSet/>
      <dgm:spPr/>
      <dgm:t>
        <a:bodyPr/>
        <a:lstStyle/>
        <a:p>
          <a:endParaRPr lang="ru-RU" sz="3200" b="1"/>
        </a:p>
      </dgm:t>
    </dgm:pt>
    <dgm:pt modelId="{45745B55-C67C-44F4-9934-9B41218CB8E6}">
      <dgm:prSet phldrT="[Текст]" custT="1"/>
      <dgm:spPr/>
      <dgm:t>
        <a:bodyPr/>
        <a:lstStyle/>
        <a:p>
          <a:pPr algn="just"/>
          <a:r>
            <a:rPr lang="ru-RU" sz="3200" b="1" dirty="0" err="1"/>
            <a:t>критериальность</a:t>
          </a:r>
          <a:r>
            <a:rPr lang="ru-RU" sz="3200" b="1" dirty="0"/>
            <a:t> </a:t>
          </a:r>
          <a:r>
            <a:rPr lang="ru-RU" sz="2400" b="0" dirty="0"/>
            <a:t>(критерий – признак, основание, правило принятия решения по оценке чего-либо на соответствие предъявленным требованиям)</a:t>
          </a:r>
        </a:p>
      </dgm:t>
    </dgm:pt>
    <dgm:pt modelId="{F5F36C14-7764-40F3-AD19-792B7B612EAB}" type="parTrans" cxnId="{1A19ADB1-A2B5-4166-9CB5-0B2FAA5C893F}">
      <dgm:prSet/>
      <dgm:spPr/>
      <dgm:t>
        <a:bodyPr/>
        <a:lstStyle/>
        <a:p>
          <a:endParaRPr lang="ru-RU" sz="3200" b="1"/>
        </a:p>
      </dgm:t>
    </dgm:pt>
    <dgm:pt modelId="{C6BA2205-5412-47D5-B455-DC926610245B}" type="sibTrans" cxnId="{1A19ADB1-A2B5-4166-9CB5-0B2FAA5C893F}">
      <dgm:prSet/>
      <dgm:spPr/>
      <dgm:t>
        <a:bodyPr/>
        <a:lstStyle/>
        <a:p>
          <a:endParaRPr lang="ru-RU" sz="3200" b="1"/>
        </a:p>
      </dgm:t>
    </dgm:pt>
    <dgm:pt modelId="{B42B2544-364B-43D8-8327-2293BF0B500C}">
      <dgm:prSet phldrT="[Текст]" custT="1"/>
      <dgm:spPr/>
      <dgm:t>
        <a:bodyPr/>
        <a:lstStyle/>
        <a:p>
          <a:r>
            <a:rPr lang="ru-RU" sz="3200" b="1" dirty="0"/>
            <a:t>4</a:t>
          </a:r>
        </a:p>
      </dgm:t>
    </dgm:pt>
    <dgm:pt modelId="{4CB3116B-5DB7-42A8-A623-DA7BA2581863}" type="parTrans" cxnId="{6AE44FD6-7285-4512-9E12-18CD9A246DAC}">
      <dgm:prSet/>
      <dgm:spPr/>
      <dgm:t>
        <a:bodyPr/>
        <a:lstStyle/>
        <a:p>
          <a:endParaRPr lang="ru-RU" sz="3200" b="1"/>
        </a:p>
      </dgm:t>
    </dgm:pt>
    <dgm:pt modelId="{999A0DC7-005C-4EC2-9050-8761A9F02C7B}" type="sibTrans" cxnId="{6AE44FD6-7285-4512-9E12-18CD9A246DAC}">
      <dgm:prSet/>
      <dgm:spPr/>
      <dgm:t>
        <a:bodyPr/>
        <a:lstStyle/>
        <a:p>
          <a:endParaRPr lang="ru-RU" sz="3200" b="1"/>
        </a:p>
      </dgm:t>
    </dgm:pt>
    <dgm:pt modelId="{B46EBE20-1886-4C1F-9F0F-6C4A3B6D2703}">
      <dgm:prSet phldrT="[Текст]" custT="1"/>
      <dgm:spPr/>
      <dgm:t>
        <a:bodyPr/>
        <a:lstStyle/>
        <a:p>
          <a:r>
            <a:rPr lang="ru-RU" sz="3200" b="1" dirty="0"/>
            <a:t>приоритет самооценки</a:t>
          </a:r>
        </a:p>
      </dgm:t>
    </dgm:pt>
    <dgm:pt modelId="{8509C479-42AE-43D2-A2E3-04987AE932CE}" type="parTrans" cxnId="{2862551E-3A16-4182-AD52-0A51C47ED434}">
      <dgm:prSet/>
      <dgm:spPr/>
      <dgm:t>
        <a:bodyPr/>
        <a:lstStyle/>
        <a:p>
          <a:endParaRPr lang="ru-RU" sz="3200" b="1"/>
        </a:p>
      </dgm:t>
    </dgm:pt>
    <dgm:pt modelId="{E0CF5127-5266-4895-8E24-494616961F0F}" type="sibTrans" cxnId="{2862551E-3A16-4182-AD52-0A51C47ED434}">
      <dgm:prSet/>
      <dgm:spPr/>
      <dgm:t>
        <a:bodyPr/>
        <a:lstStyle/>
        <a:p>
          <a:endParaRPr lang="ru-RU" sz="3200" b="1"/>
        </a:p>
      </dgm:t>
    </dgm:pt>
    <dgm:pt modelId="{7C74B6FC-2E09-484F-BBCF-FBF0D6E94BB1}">
      <dgm:prSet custT="1"/>
      <dgm:spPr/>
      <dgm:t>
        <a:bodyPr/>
        <a:lstStyle/>
        <a:p>
          <a:r>
            <a:rPr lang="ru-RU" sz="3200" b="1" dirty="0"/>
            <a:t>2</a:t>
          </a:r>
        </a:p>
      </dgm:t>
    </dgm:pt>
    <dgm:pt modelId="{4E59E7A5-4C76-4F13-B2FA-2861D6D854D3}" type="parTrans" cxnId="{91C2A9CD-B01E-4823-A6F8-7E0F512B8037}">
      <dgm:prSet/>
      <dgm:spPr/>
      <dgm:t>
        <a:bodyPr/>
        <a:lstStyle/>
        <a:p>
          <a:endParaRPr lang="ru-RU" sz="3200" b="1"/>
        </a:p>
      </dgm:t>
    </dgm:pt>
    <dgm:pt modelId="{233C0480-35D8-4002-9C15-5389320E9179}" type="sibTrans" cxnId="{91C2A9CD-B01E-4823-A6F8-7E0F512B8037}">
      <dgm:prSet/>
      <dgm:spPr/>
      <dgm:t>
        <a:bodyPr/>
        <a:lstStyle/>
        <a:p>
          <a:endParaRPr lang="ru-RU" sz="3200" b="1"/>
        </a:p>
      </dgm:t>
    </dgm:pt>
    <dgm:pt modelId="{3E4C9A7C-9270-4115-8DC8-7340DF9DA4C5}">
      <dgm:prSet custT="1"/>
      <dgm:spPr/>
      <dgm:t>
        <a:bodyPr/>
        <a:lstStyle/>
        <a:p>
          <a:r>
            <a:rPr lang="ru-RU" sz="3200" b="1" dirty="0"/>
            <a:t>включенность</a:t>
          </a:r>
        </a:p>
      </dgm:t>
    </dgm:pt>
    <dgm:pt modelId="{7E6CC41F-4781-46A2-A5BA-CD95AE4D65BD}" type="parTrans" cxnId="{E3EB2B9B-1A94-4D62-B02B-5A9C23214507}">
      <dgm:prSet/>
      <dgm:spPr/>
      <dgm:t>
        <a:bodyPr/>
        <a:lstStyle/>
        <a:p>
          <a:endParaRPr lang="ru-RU" sz="3200" b="1"/>
        </a:p>
      </dgm:t>
    </dgm:pt>
    <dgm:pt modelId="{318DB281-8833-4BE9-B9E5-5B5FBE858B18}" type="sibTrans" cxnId="{E3EB2B9B-1A94-4D62-B02B-5A9C23214507}">
      <dgm:prSet/>
      <dgm:spPr/>
      <dgm:t>
        <a:bodyPr/>
        <a:lstStyle/>
        <a:p>
          <a:endParaRPr lang="ru-RU" sz="3200" b="1"/>
        </a:p>
      </dgm:t>
    </dgm:pt>
    <dgm:pt modelId="{81846A04-25B8-4A93-A9AA-E0D371BA452A}" type="pres">
      <dgm:prSet presAssocID="{B600C61D-5572-4329-882B-523572DAF673}" presName="linearFlow" presStyleCnt="0">
        <dgm:presLayoutVars>
          <dgm:dir/>
          <dgm:animLvl val="lvl"/>
          <dgm:resizeHandles val="exact"/>
        </dgm:presLayoutVars>
      </dgm:prSet>
      <dgm:spPr/>
    </dgm:pt>
    <dgm:pt modelId="{E2496DD5-E440-4424-B7C8-2E8182845169}" type="pres">
      <dgm:prSet presAssocID="{CE68C940-004E-446D-B8DA-7E41ABA9B884}" presName="composite" presStyleCnt="0"/>
      <dgm:spPr/>
    </dgm:pt>
    <dgm:pt modelId="{491EAD4A-FDC2-411F-9ED0-C2F1B35F76B5}" type="pres">
      <dgm:prSet presAssocID="{CE68C940-004E-446D-B8DA-7E41ABA9B884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4F92216F-9C15-4CB7-B006-D0C29631133D}" type="pres">
      <dgm:prSet presAssocID="{CE68C940-004E-446D-B8DA-7E41ABA9B884}" presName="descendantText" presStyleLbl="alignAcc1" presStyleIdx="0" presStyleCnt="4">
        <dgm:presLayoutVars>
          <dgm:bulletEnabled val="1"/>
        </dgm:presLayoutVars>
      </dgm:prSet>
      <dgm:spPr/>
    </dgm:pt>
    <dgm:pt modelId="{D926741B-DC65-4632-9E12-F7984B76EAE5}" type="pres">
      <dgm:prSet presAssocID="{86E668D9-E3FA-420B-A811-E63470399133}" presName="sp" presStyleCnt="0"/>
      <dgm:spPr/>
    </dgm:pt>
    <dgm:pt modelId="{B00D2678-B980-4767-AB7F-48FFE1E06001}" type="pres">
      <dgm:prSet presAssocID="{7C74B6FC-2E09-484F-BBCF-FBF0D6E94BB1}" presName="composite" presStyleCnt="0"/>
      <dgm:spPr/>
    </dgm:pt>
    <dgm:pt modelId="{334D1AEE-0788-4C51-AEF5-EA63D4A69366}" type="pres">
      <dgm:prSet presAssocID="{7C74B6FC-2E09-484F-BBCF-FBF0D6E94BB1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701B2338-60AB-4175-B23C-695A309EE0E4}" type="pres">
      <dgm:prSet presAssocID="{7C74B6FC-2E09-484F-BBCF-FBF0D6E94BB1}" presName="descendantText" presStyleLbl="alignAcc1" presStyleIdx="1" presStyleCnt="4">
        <dgm:presLayoutVars>
          <dgm:bulletEnabled val="1"/>
        </dgm:presLayoutVars>
      </dgm:prSet>
      <dgm:spPr/>
    </dgm:pt>
    <dgm:pt modelId="{FBF6D7FD-9B7B-4C0F-A201-B2DDA8B0239C}" type="pres">
      <dgm:prSet presAssocID="{233C0480-35D8-4002-9C15-5389320E9179}" presName="sp" presStyleCnt="0"/>
      <dgm:spPr/>
    </dgm:pt>
    <dgm:pt modelId="{4851E04B-26EB-4680-89D5-A2754B3EA7FA}" type="pres">
      <dgm:prSet presAssocID="{1ECC41AB-DB5D-4832-8385-6CD53BFDA512}" presName="composite" presStyleCnt="0"/>
      <dgm:spPr/>
    </dgm:pt>
    <dgm:pt modelId="{7F16A829-CE6A-4EE3-9BD4-4AFEB96967F3}" type="pres">
      <dgm:prSet presAssocID="{1ECC41AB-DB5D-4832-8385-6CD53BFDA512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6A74F270-2E9F-4099-B160-4600CB3B7FE0}" type="pres">
      <dgm:prSet presAssocID="{1ECC41AB-DB5D-4832-8385-6CD53BFDA512}" presName="descendantText" presStyleLbl="alignAcc1" presStyleIdx="2" presStyleCnt="4" custScaleY="221168">
        <dgm:presLayoutVars>
          <dgm:bulletEnabled val="1"/>
        </dgm:presLayoutVars>
      </dgm:prSet>
      <dgm:spPr/>
    </dgm:pt>
    <dgm:pt modelId="{ED7FC6B3-9FB3-4F01-8F19-889940E037C4}" type="pres">
      <dgm:prSet presAssocID="{95D40716-BE28-4AAB-A451-DF9B1C4ACA75}" presName="sp" presStyleCnt="0"/>
      <dgm:spPr/>
    </dgm:pt>
    <dgm:pt modelId="{D2F171FB-98C0-40CF-A0A6-8DFC842519B1}" type="pres">
      <dgm:prSet presAssocID="{B42B2544-364B-43D8-8327-2293BF0B500C}" presName="composite" presStyleCnt="0"/>
      <dgm:spPr/>
    </dgm:pt>
    <dgm:pt modelId="{5C3C2FC8-6367-4210-94D0-5B1A9B03594E}" type="pres">
      <dgm:prSet presAssocID="{B42B2544-364B-43D8-8327-2293BF0B500C}" presName="parentText" presStyleLbl="alignNode1" presStyleIdx="3" presStyleCnt="4" custLinFactNeighborX="0" custLinFactNeighborY="19292">
        <dgm:presLayoutVars>
          <dgm:chMax val="1"/>
          <dgm:bulletEnabled val="1"/>
        </dgm:presLayoutVars>
      </dgm:prSet>
      <dgm:spPr/>
    </dgm:pt>
    <dgm:pt modelId="{E5739F69-EC0E-441D-A06F-E6E9283F6A01}" type="pres">
      <dgm:prSet presAssocID="{B42B2544-364B-43D8-8327-2293BF0B500C}" presName="descendantText" presStyleLbl="alignAcc1" presStyleIdx="3" presStyleCnt="4" custLinFactNeighborX="-20" custLinFactNeighborY="39452">
        <dgm:presLayoutVars>
          <dgm:bulletEnabled val="1"/>
        </dgm:presLayoutVars>
      </dgm:prSet>
      <dgm:spPr/>
    </dgm:pt>
  </dgm:ptLst>
  <dgm:cxnLst>
    <dgm:cxn modelId="{706DBA00-14CF-4DF7-9EB9-E2CD8BDE7C87}" type="presOf" srcId="{B46EBE20-1886-4C1F-9F0F-6C4A3B6D2703}" destId="{E5739F69-EC0E-441D-A06F-E6E9283F6A01}" srcOrd="0" destOrd="0" presId="urn:microsoft.com/office/officeart/2005/8/layout/chevron2"/>
    <dgm:cxn modelId="{2862551E-3A16-4182-AD52-0A51C47ED434}" srcId="{B42B2544-364B-43D8-8327-2293BF0B500C}" destId="{B46EBE20-1886-4C1F-9F0F-6C4A3B6D2703}" srcOrd="0" destOrd="0" parTransId="{8509C479-42AE-43D2-A2E3-04987AE932CE}" sibTransId="{E0CF5127-5266-4895-8E24-494616961F0F}"/>
    <dgm:cxn modelId="{21316A3C-22E2-4E19-9452-787EAC643FAD}" type="presOf" srcId="{CE68C940-004E-446D-B8DA-7E41ABA9B884}" destId="{491EAD4A-FDC2-411F-9ED0-C2F1B35F76B5}" srcOrd="0" destOrd="0" presId="urn:microsoft.com/office/officeart/2005/8/layout/chevron2"/>
    <dgm:cxn modelId="{57AE5B3E-9115-4BC4-BDF2-2B23D5A2DA8D}" srcId="{CE68C940-004E-446D-B8DA-7E41ABA9B884}" destId="{F3EC3670-3F90-4D75-8041-45CD11F99036}" srcOrd="0" destOrd="0" parTransId="{42926820-34F6-43B8-931F-1F907761BBEB}" sibTransId="{FCFA180A-735E-4DC0-8CE7-5BEDCBF35D26}"/>
    <dgm:cxn modelId="{F005095D-635E-491B-B96E-82C43A082D39}" type="presOf" srcId="{3E4C9A7C-9270-4115-8DC8-7340DF9DA4C5}" destId="{701B2338-60AB-4175-B23C-695A309EE0E4}" srcOrd="0" destOrd="0" presId="urn:microsoft.com/office/officeart/2005/8/layout/chevron2"/>
    <dgm:cxn modelId="{8E821F64-618C-48E1-8453-5C45B9CBBE74}" type="presOf" srcId="{B42B2544-364B-43D8-8327-2293BF0B500C}" destId="{5C3C2FC8-6367-4210-94D0-5B1A9B03594E}" srcOrd="0" destOrd="0" presId="urn:microsoft.com/office/officeart/2005/8/layout/chevron2"/>
    <dgm:cxn modelId="{73C4176B-2E17-4819-9246-1A581E8EF61E}" type="presOf" srcId="{45745B55-C67C-44F4-9934-9B41218CB8E6}" destId="{6A74F270-2E9F-4099-B160-4600CB3B7FE0}" srcOrd="0" destOrd="0" presId="urn:microsoft.com/office/officeart/2005/8/layout/chevron2"/>
    <dgm:cxn modelId="{E04B8589-55E2-4BE4-BBFF-885BF62AAA30}" srcId="{B600C61D-5572-4329-882B-523572DAF673}" destId="{1ECC41AB-DB5D-4832-8385-6CD53BFDA512}" srcOrd="2" destOrd="0" parTransId="{7227BC3A-8230-4F80-9C73-7E83179CE818}" sibTransId="{95D40716-BE28-4AAB-A451-DF9B1C4ACA75}"/>
    <dgm:cxn modelId="{E3EB2B9B-1A94-4D62-B02B-5A9C23214507}" srcId="{7C74B6FC-2E09-484F-BBCF-FBF0D6E94BB1}" destId="{3E4C9A7C-9270-4115-8DC8-7340DF9DA4C5}" srcOrd="0" destOrd="0" parTransId="{7E6CC41F-4781-46A2-A5BA-CD95AE4D65BD}" sibTransId="{318DB281-8833-4BE9-B9E5-5B5FBE858B18}"/>
    <dgm:cxn modelId="{8EE32EAF-4140-4C5B-A177-D37F09E2DE42}" srcId="{B600C61D-5572-4329-882B-523572DAF673}" destId="{CE68C940-004E-446D-B8DA-7E41ABA9B884}" srcOrd="0" destOrd="0" parTransId="{868098F9-8C6B-4EDE-B2D8-E8D7644B5F8A}" sibTransId="{86E668D9-E3FA-420B-A811-E63470399133}"/>
    <dgm:cxn modelId="{1A19ADB1-A2B5-4166-9CB5-0B2FAA5C893F}" srcId="{1ECC41AB-DB5D-4832-8385-6CD53BFDA512}" destId="{45745B55-C67C-44F4-9934-9B41218CB8E6}" srcOrd="0" destOrd="0" parTransId="{F5F36C14-7764-40F3-AD19-792B7B612EAB}" sibTransId="{C6BA2205-5412-47D5-B455-DC926610245B}"/>
    <dgm:cxn modelId="{5B0DE8C2-091C-49C8-8A49-0D11B419ADB5}" type="presOf" srcId="{F3EC3670-3F90-4D75-8041-45CD11F99036}" destId="{4F92216F-9C15-4CB7-B006-D0C29631133D}" srcOrd="0" destOrd="0" presId="urn:microsoft.com/office/officeart/2005/8/layout/chevron2"/>
    <dgm:cxn modelId="{CC5BB7C6-5BBB-4B89-92DD-9C6D24EF0DD9}" type="presOf" srcId="{7C74B6FC-2E09-484F-BBCF-FBF0D6E94BB1}" destId="{334D1AEE-0788-4C51-AEF5-EA63D4A69366}" srcOrd="0" destOrd="0" presId="urn:microsoft.com/office/officeart/2005/8/layout/chevron2"/>
    <dgm:cxn modelId="{91C2A9CD-B01E-4823-A6F8-7E0F512B8037}" srcId="{B600C61D-5572-4329-882B-523572DAF673}" destId="{7C74B6FC-2E09-484F-BBCF-FBF0D6E94BB1}" srcOrd="1" destOrd="0" parTransId="{4E59E7A5-4C76-4F13-B2FA-2861D6D854D3}" sibTransId="{233C0480-35D8-4002-9C15-5389320E9179}"/>
    <dgm:cxn modelId="{A54F55CF-1CC2-48C1-9768-5820789D3925}" type="presOf" srcId="{B600C61D-5572-4329-882B-523572DAF673}" destId="{81846A04-25B8-4A93-A9AA-E0D371BA452A}" srcOrd="0" destOrd="0" presId="urn:microsoft.com/office/officeart/2005/8/layout/chevron2"/>
    <dgm:cxn modelId="{6AE44FD6-7285-4512-9E12-18CD9A246DAC}" srcId="{B600C61D-5572-4329-882B-523572DAF673}" destId="{B42B2544-364B-43D8-8327-2293BF0B500C}" srcOrd="3" destOrd="0" parTransId="{4CB3116B-5DB7-42A8-A623-DA7BA2581863}" sibTransId="{999A0DC7-005C-4EC2-9050-8761A9F02C7B}"/>
    <dgm:cxn modelId="{6047D3DB-298D-436A-8C75-850D4984C4EA}" type="presOf" srcId="{1ECC41AB-DB5D-4832-8385-6CD53BFDA512}" destId="{7F16A829-CE6A-4EE3-9BD4-4AFEB96967F3}" srcOrd="0" destOrd="0" presId="urn:microsoft.com/office/officeart/2005/8/layout/chevron2"/>
    <dgm:cxn modelId="{F9549DCA-3910-464B-BC22-0071C4F49460}" type="presParOf" srcId="{81846A04-25B8-4A93-A9AA-E0D371BA452A}" destId="{E2496DD5-E440-4424-B7C8-2E8182845169}" srcOrd="0" destOrd="0" presId="urn:microsoft.com/office/officeart/2005/8/layout/chevron2"/>
    <dgm:cxn modelId="{E70558C4-B0F7-4F1E-B2C7-5DFBC7702FC2}" type="presParOf" srcId="{E2496DD5-E440-4424-B7C8-2E8182845169}" destId="{491EAD4A-FDC2-411F-9ED0-C2F1B35F76B5}" srcOrd="0" destOrd="0" presId="urn:microsoft.com/office/officeart/2005/8/layout/chevron2"/>
    <dgm:cxn modelId="{105C4DD3-DC61-49ED-9138-E22DE20A3AAD}" type="presParOf" srcId="{E2496DD5-E440-4424-B7C8-2E8182845169}" destId="{4F92216F-9C15-4CB7-B006-D0C29631133D}" srcOrd="1" destOrd="0" presId="urn:microsoft.com/office/officeart/2005/8/layout/chevron2"/>
    <dgm:cxn modelId="{CACF6828-B070-4AAD-B3E3-0D44C0B81154}" type="presParOf" srcId="{81846A04-25B8-4A93-A9AA-E0D371BA452A}" destId="{D926741B-DC65-4632-9E12-F7984B76EAE5}" srcOrd="1" destOrd="0" presId="urn:microsoft.com/office/officeart/2005/8/layout/chevron2"/>
    <dgm:cxn modelId="{2454ADF6-CC40-400E-96B3-75E3D296132C}" type="presParOf" srcId="{81846A04-25B8-4A93-A9AA-E0D371BA452A}" destId="{B00D2678-B980-4767-AB7F-48FFE1E06001}" srcOrd="2" destOrd="0" presId="urn:microsoft.com/office/officeart/2005/8/layout/chevron2"/>
    <dgm:cxn modelId="{9FD78BC6-4BB2-4BBB-BBC8-7A1497C613E9}" type="presParOf" srcId="{B00D2678-B980-4767-AB7F-48FFE1E06001}" destId="{334D1AEE-0788-4C51-AEF5-EA63D4A69366}" srcOrd="0" destOrd="0" presId="urn:microsoft.com/office/officeart/2005/8/layout/chevron2"/>
    <dgm:cxn modelId="{89AA94B8-E379-426B-845E-C6D012BCA619}" type="presParOf" srcId="{B00D2678-B980-4767-AB7F-48FFE1E06001}" destId="{701B2338-60AB-4175-B23C-695A309EE0E4}" srcOrd="1" destOrd="0" presId="urn:microsoft.com/office/officeart/2005/8/layout/chevron2"/>
    <dgm:cxn modelId="{47C06F95-7549-46A5-8B70-D6CA4555DA20}" type="presParOf" srcId="{81846A04-25B8-4A93-A9AA-E0D371BA452A}" destId="{FBF6D7FD-9B7B-4C0F-A201-B2DDA8B0239C}" srcOrd="3" destOrd="0" presId="urn:microsoft.com/office/officeart/2005/8/layout/chevron2"/>
    <dgm:cxn modelId="{D56DE05D-C7C5-45B2-AF85-C84C5EF92767}" type="presParOf" srcId="{81846A04-25B8-4A93-A9AA-E0D371BA452A}" destId="{4851E04B-26EB-4680-89D5-A2754B3EA7FA}" srcOrd="4" destOrd="0" presId="urn:microsoft.com/office/officeart/2005/8/layout/chevron2"/>
    <dgm:cxn modelId="{3120AAFE-5A7C-4746-A3FB-A718DB3B4F4F}" type="presParOf" srcId="{4851E04B-26EB-4680-89D5-A2754B3EA7FA}" destId="{7F16A829-CE6A-4EE3-9BD4-4AFEB96967F3}" srcOrd="0" destOrd="0" presId="urn:microsoft.com/office/officeart/2005/8/layout/chevron2"/>
    <dgm:cxn modelId="{C3681DD4-CAA8-4161-AF97-4D7C179E166D}" type="presParOf" srcId="{4851E04B-26EB-4680-89D5-A2754B3EA7FA}" destId="{6A74F270-2E9F-4099-B160-4600CB3B7FE0}" srcOrd="1" destOrd="0" presId="urn:microsoft.com/office/officeart/2005/8/layout/chevron2"/>
    <dgm:cxn modelId="{723D2760-7DA1-4C1F-876E-F318EB9B0191}" type="presParOf" srcId="{81846A04-25B8-4A93-A9AA-E0D371BA452A}" destId="{ED7FC6B3-9FB3-4F01-8F19-889940E037C4}" srcOrd="5" destOrd="0" presId="urn:microsoft.com/office/officeart/2005/8/layout/chevron2"/>
    <dgm:cxn modelId="{518D244B-0996-4FF9-9495-C9B7FF21FE24}" type="presParOf" srcId="{81846A04-25B8-4A93-A9AA-E0D371BA452A}" destId="{D2F171FB-98C0-40CF-A0A6-8DFC842519B1}" srcOrd="6" destOrd="0" presId="urn:microsoft.com/office/officeart/2005/8/layout/chevron2"/>
    <dgm:cxn modelId="{84470708-7C66-437E-9416-075CD9ECD615}" type="presParOf" srcId="{D2F171FB-98C0-40CF-A0A6-8DFC842519B1}" destId="{5C3C2FC8-6367-4210-94D0-5B1A9B03594E}" srcOrd="0" destOrd="0" presId="urn:microsoft.com/office/officeart/2005/8/layout/chevron2"/>
    <dgm:cxn modelId="{963F8BF0-5FC1-45CA-B004-0146029C5BBE}" type="presParOf" srcId="{D2F171FB-98C0-40CF-A0A6-8DFC842519B1}" destId="{E5739F69-EC0E-441D-A06F-E6E9283F6A0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5DB7F3-F957-4AEE-B63F-031CA952EF3C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68C806-1434-4FF3-BACE-121C041FB082}">
      <dgm:prSet phldrT="[Текст]" custT="1"/>
      <dgm:spPr/>
      <dgm:t>
        <a:bodyPr/>
        <a:lstStyle/>
        <a:p>
          <a:pPr algn="l"/>
          <a:r>
            <a:rPr lang="ru-RU" sz="3200" b="1" dirty="0"/>
            <a:t> знание и понимание цели обучения</a:t>
          </a:r>
        </a:p>
      </dgm:t>
    </dgm:pt>
    <dgm:pt modelId="{6BB1CF0A-FC16-434F-B5D9-B1AE5BCCD81D}" type="parTrans" cxnId="{56D54FE8-AD50-4B73-905C-6AEFDF77F998}">
      <dgm:prSet/>
      <dgm:spPr/>
      <dgm:t>
        <a:bodyPr/>
        <a:lstStyle/>
        <a:p>
          <a:endParaRPr lang="ru-RU" sz="3200" b="1"/>
        </a:p>
      </dgm:t>
    </dgm:pt>
    <dgm:pt modelId="{C65008DF-78B1-484A-94E8-FE5BD0825C80}" type="sibTrans" cxnId="{56D54FE8-AD50-4B73-905C-6AEFDF77F998}">
      <dgm:prSet/>
      <dgm:spPr/>
      <dgm:t>
        <a:bodyPr/>
        <a:lstStyle/>
        <a:p>
          <a:endParaRPr lang="ru-RU" sz="3200" b="1"/>
        </a:p>
      </dgm:t>
    </dgm:pt>
    <dgm:pt modelId="{EF4981EB-8319-498E-8693-18AA618DE906}">
      <dgm:prSet phldrT="[Текст]" custT="1"/>
      <dgm:spPr/>
      <dgm:t>
        <a:bodyPr/>
        <a:lstStyle/>
        <a:p>
          <a:pPr algn="l"/>
          <a:r>
            <a:rPr lang="ru-RU" sz="3200" b="1" dirty="0"/>
            <a:t> знание и понимание критериев оценивания</a:t>
          </a:r>
        </a:p>
      </dgm:t>
    </dgm:pt>
    <dgm:pt modelId="{169674AE-9E6F-482A-A52E-E85BF2F4D3F5}" type="parTrans" cxnId="{3B0E51D6-24BD-4ADB-8EC0-9EEC24695AB0}">
      <dgm:prSet/>
      <dgm:spPr/>
      <dgm:t>
        <a:bodyPr/>
        <a:lstStyle/>
        <a:p>
          <a:endParaRPr lang="ru-RU" sz="3200" b="1"/>
        </a:p>
      </dgm:t>
    </dgm:pt>
    <dgm:pt modelId="{6D25CE10-F3D1-42AB-958A-634DF33BDE2B}" type="sibTrans" cxnId="{3B0E51D6-24BD-4ADB-8EC0-9EEC24695AB0}">
      <dgm:prSet/>
      <dgm:spPr/>
      <dgm:t>
        <a:bodyPr/>
        <a:lstStyle/>
        <a:p>
          <a:endParaRPr lang="ru-RU" sz="3200" b="1"/>
        </a:p>
      </dgm:t>
    </dgm:pt>
    <dgm:pt modelId="{DD45956D-8DAE-4247-8837-B693B35F3CAB}">
      <dgm:prSet phldrT="[Текст]" custT="1"/>
      <dgm:spPr/>
      <dgm:t>
        <a:bodyPr/>
        <a:lstStyle/>
        <a:p>
          <a:pPr algn="l"/>
          <a:r>
            <a:rPr lang="ru-RU" sz="3200" b="1" dirty="0"/>
            <a:t> умение анализировать свою работу</a:t>
          </a:r>
        </a:p>
      </dgm:t>
    </dgm:pt>
    <dgm:pt modelId="{7FDD5638-AEB7-4595-8A6F-6570464D8EFF}" type="parTrans" cxnId="{74030656-08EA-4EC3-B96B-662C911936B3}">
      <dgm:prSet/>
      <dgm:spPr/>
      <dgm:t>
        <a:bodyPr/>
        <a:lstStyle/>
        <a:p>
          <a:endParaRPr lang="ru-RU" sz="3200" b="1"/>
        </a:p>
      </dgm:t>
    </dgm:pt>
    <dgm:pt modelId="{47BE1DD6-633B-4A77-B689-F1D529C1E1EA}" type="sibTrans" cxnId="{74030656-08EA-4EC3-B96B-662C911936B3}">
      <dgm:prSet/>
      <dgm:spPr/>
      <dgm:t>
        <a:bodyPr/>
        <a:lstStyle/>
        <a:p>
          <a:endParaRPr lang="ru-RU" sz="3200" b="1"/>
        </a:p>
      </dgm:t>
    </dgm:pt>
    <dgm:pt modelId="{F5835E07-6C0B-44F8-BBA7-37EC4C16F227}" type="pres">
      <dgm:prSet presAssocID="{DE5DB7F3-F957-4AEE-B63F-031CA952EF3C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9CE47C76-56A2-41EA-99AD-F3D41B6C1C31}" type="pres">
      <dgm:prSet presAssocID="{8B68C806-1434-4FF3-BACE-121C041FB082}" presName="circle1" presStyleLbl="node1" presStyleIdx="0" presStyleCnt="3"/>
      <dgm:spPr/>
    </dgm:pt>
    <dgm:pt modelId="{A7619B54-CA84-4467-B2BD-6F4509E3B494}" type="pres">
      <dgm:prSet presAssocID="{8B68C806-1434-4FF3-BACE-121C041FB082}" presName="space" presStyleCnt="0"/>
      <dgm:spPr/>
    </dgm:pt>
    <dgm:pt modelId="{B20917F2-AA48-4D78-B0BF-886DFA74FE30}" type="pres">
      <dgm:prSet presAssocID="{8B68C806-1434-4FF3-BACE-121C041FB082}" presName="rect1" presStyleLbl="alignAcc1" presStyleIdx="0" presStyleCnt="3"/>
      <dgm:spPr/>
    </dgm:pt>
    <dgm:pt modelId="{D3728634-3AAD-4F11-AE53-9A76B7493832}" type="pres">
      <dgm:prSet presAssocID="{EF4981EB-8319-498E-8693-18AA618DE906}" presName="vertSpace2" presStyleLbl="node1" presStyleIdx="0" presStyleCnt="3"/>
      <dgm:spPr/>
    </dgm:pt>
    <dgm:pt modelId="{B6C15540-BED0-485F-9990-B35DDAE5641E}" type="pres">
      <dgm:prSet presAssocID="{EF4981EB-8319-498E-8693-18AA618DE906}" presName="circle2" presStyleLbl="node1" presStyleIdx="1" presStyleCnt="3"/>
      <dgm:spPr/>
    </dgm:pt>
    <dgm:pt modelId="{706D195F-70E5-48B9-8F30-7E74EEF4EB82}" type="pres">
      <dgm:prSet presAssocID="{EF4981EB-8319-498E-8693-18AA618DE906}" presName="rect2" presStyleLbl="alignAcc1" presStyleIdx="1" presStyleCnt="3" custScaleY="97746"/>
      <dgm:spPr/>
    </dgm:pt>
    <dgm:pt modelId="{0CB0043C-95AE-4266-B25E-C1F4B90F4C74}" type="pres">
      <dgm:prSet presAssocID="{DD45956D-8DAE-4247-8837-B693B35F3CAB}" presName="vertSpace3" presStyleLbl="node1" presStyleIdx="1" presStyleCnt="3"/>
      <dgm:spPr/>
    </dgm:pt>
    <dgm:pt modelId="{34D1DD68-5692-4631-BEF1-60A39D1889B7}" type="pres">
      <dgm:prSet presAssocID="{DD45956D-8DAE-4247-8837-B693B35F3CAB}" presName="circle3" presStyleLbl="node1" presStyleIdx="2" presStyleCnt="3"/>
      <dgm:spPr/>
    </dgm:pt>
    <dgm:pt modelId="{1D7B6EF0-69E8-4564-923D-17BD9B6256EF}" type="pres">
      <dgm:prSet presAssocID="{DD45956D-8DAE-4247-8837-B693B35F3CAB}" presName="rect3" presStyleLbl="alignAcc1" presStyleIdx="2" presStyleCnt="3"/>
      <dgm:spPr/>
    </dgm:pt>
    <dgm:pt modelId="{57FF83A0-7058-4B34-A058-F241CC934DBD}" type="pres">
      <dgm:prSet presAssocID="{8B68C806-1434-4FF3-BACE-121C041FB082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6B620464-F2CD-49C1-947A-84EC19CE67DB}" type="pres">
      <dgm:prSet presAssocID="{EF4981EB-8319-498E-8693-18AA618DE906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F23D3DAF-7F42-4CBC-BEAF-F2197B1036EF}" type="pres">
      <dgm:prSet presAssocID="{DD45956D-8DAE-4247-8837-B693B35F3CAB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32674900-89D1-463F-8CAF-A60B760BD97F}" type="presOf" srcId="{8B68C806-1434-4FF3-BACE-121C041FB082}" destId="{B20917F2-AA48-4D78-B0BF-886DFA74FE30}" srcOrd="0" destOrd="0" presId="urn:microsoft.com/office/officeart/2005/8/layout/target3"/>
    <dgm:cxn modelId="{A4EAA120-45CC-49D2-90A8-7691AC4CF4C7}" type="presOf" srcId="{8B68C806-1434-4FF3-BACE-121C041FB082}" destId="{57FF83A0-7058-4B34-A058-F241CC934DBD}" srcOrd="1" destOrd="0" presId="urn:microsoft.com/office/officeart/2005/8/layout/target3"/>
    <dgm:cxn modelId="{74030656-08EA-4EC3-B96B-662C911936B3}" srcId="{DE5DB7F3-F957-4AEE-B63F-031CA952EF3C}" destId="{DD45956D-8DAE-4247-8837-B693B35F3CAB}" srcOrd="2" destOrd="0" parTransId="{7FDD5638-AEB7-4595-8A6F-6570464D8EFF}" sibTransId="{47BE1DD6-633B-4A77-B689-F1D529C1E1EA}"/>
    <dgm:cxn modelId="{68FB8F59-5F59-405D-908D-62296105EBA8}" type="presOf" srcId="{DD45956D-8DAE-4247-8837-B693B35F3CAB}" destId="{F23D3DAF-7F42-4CBC-BEAF-F2197B1036EF}" srcOrd="1" destOrd="0" presId="urn:microsoft.com/office/officeart/2005/8/layout/target3"/>
    <dgm:cxn modelId="{74BE5A7B-B6A1-4CA9-91FB-20AC66FDA5A0}" type="presOf" srcId="{DD45956D-8DAE-4247-8837-B693B35F3CAB}" destId="{1D7B6EF0-69E8-4564-923D-17BD9B6256EF}" srcOrd="0" destOrd="0" presId="urn:microsoft.com/office/officeart/2005/8/layout/target3"/>
    <dgm:cxn modelId="{298BDC93-1E9D-404A-9D85-CE1F332F9FAD}" type="presOf" srcId="{EF4981EB-8319-498E-8693-18AA618DE906}" destId="{706D195F-70E5-48B9-8F30-7E74EEF4EB82}" srcOrd="0" destOrd="0" presId="urn:microsoft.com/office/officeart/2005/8/layout/target3"/>
    <dgm:cxn modelId="{FCC51E9E-0CA1-4C44-A181-1EFC6F19ED04}" type="presOf" srcId="{EF4981EB-8319-498E-8693-18AA618DE906}" destId="{6B620464-F2CD-49C1-947A-84EC19CE67DB}" srcOrd="1" destOrd="0" presId="urn:microsoft.com/office/officeart/2005/8/layout/target3"/>
    <dgm:cxn modelId="{3B0E51D6-24BD-4ADB-8EC0-9EEC24695AB0}" srcId="{DE5DB7F3-F957-4AEE-B63F-031CA952EF3C}" destId="{EF4981EB-8319-498E-8693-18AA618DE906}" srcOrd="1" destOrd="0" parTransId="{169674AE-9E6F-482A-A52E-E85BF2F4D3F5}" sibTransId="{6D25CE10-F3D1-42AB-958A-634DF33BDE2B}"/>
    <dgm:cxn modelId="{56D54FE8-AD50-4B73-905C-6AEFDF77F998}" srcId="{DE5DB7F3-F957-4AEE-B63F-031CA952EF3C}" destId="{8B68C806-1434-4FF3-BACE-121C041FB082}" srcOrd="0" destOrd="0" parTransId="{6BB1CF0A-FC16-434F-B5D9-B1AE5BCCD81D}" sibTransId="{C65008DF-78B1-484A-94E8-FE5BD0825C80}"/>
    <dgm:cxn modelId="{203C00F5-C824-4364-9327-BC0AF783BC0D}" type="presOf" srcId="{DE5DB7F3-F957-4AEE-B63F-031CA952EF3C}" destId="{F5835E07-6C0B-44F8-BBA7-37EC4C16F227}" srcOrd="0" destOrd="0" presId="urn:microsoft.com/office/officeart/2005/8/layout/target3"/>
    <dgm:cxn modelId="{2FF45C71-034B-434D-9D73-E0A980EA91F6}" type="presParOf" srcId="{F5835E07-6C0B-44F8-BBA7-37EC4C16F227}" destId="{9CE47C76-56A2-41EA-99AD-F3D41B6C1C31}" srcOrd="0" destOrd="0" presId="urn:microsoft.com/office/officeart/2005/8/layout/target3"/>
    <dgm:cxn modelId="{7C2C7E34-1037-4D3A-B041-ED55729DE581}" type="presParOf" srcId="{F5835E07-6C0B-44F8-BBA7-37EC4C16F227}" destId="{A7619B54-CA84-4467-B2BD-6F4509E3B494}" srcOrd="1" destOrd="0" presId="urn:microsoft.com/office/officeart/2005/8/layout/target3"/>
    <dgm:cxn modelId="{C535CAEA-0E4C-4F8A-995E-A21AA101F7DF}" type="presParOf" srcId="{F5835E07-6C0B-44F8-BBA7-37EC4C16F227}" destId="{B20917F2-AA48-4D78-B0BF-886DFA74FE30}" srcOrd="2" destOrd="0" presId="urn:microsoft.com/office/officeart/2005/8/layout/target3"/>
    <dgm:cxn modelId="{F4519B65-8490-43B5-AC44-713C0D7218B1}" type="presParOf" srcId="{F5835E07-6C0B-44F8-BBA7-37EC4C16F227}" destId="{D3728634-3AAD-4F11-AE53-9A76B7493832}" srcOrd="3" destOrd="0" presId="urn:microsoft.com/office/officeart/2005/8/layout/target3"/>
    <dgm:cxn modelId="{24906502-1C68-496D-A1D1-98B8D103186D}" type="presParOf" srcId="{F5835E07-6C0B-44F8-BBA7-37EC4C16F227}" destId="{B6C15540-BED0-485F-9990-B35DDAE5641E}" srcOrd="4" destOrd="0" presId="urn:microsoft.com/office/officeart/2005/8/layout/target3"/>
    <dgm:cxn modelId="{6E100D67-898C-4F94-A0A0-E6A9E7E99386}" type="presParOf" srcId="{F5835E07-6C0B-44F8-BBA7-37EC4C16F227}" destId="{706D195F-70E5-48B9-8F30-7E74EEF4EB82}" srcOrd="5" destOrd="0" presId="urn:microsoft.com/office/officeart/2005/8/layout/target3"/>
    <dgm:cxn modelId="{3A0EA5EE-FE17-4E3E-921E-F75C7B8D73FE}" type="presParOf" srcId="{F5835E07-6C0B-44F8-BBA7-37EC4C16F227}" destId="{0CB0043C-95AE-4266-B25E-C1F4B90F4C74}" srcOrd="6" destOrd="0" presId="urn:microsoft.com/office/officeart/2005/8/layout/target3"/>
    <dgm:cxn modelId="{1C901763-169D-4220-8F23-E940D35E7E94}" type="presParOf" srcId="{F5835E07-6C0B-44F8-BBA7-37EC4C16F227}" destId="{34D1DD68-5692-4631-BEF1-60A39D1889B7}" srcOrd="7" destOrd="0" presId="urn:microsoft.com/office/officeart/2005/8/layout/target3"/>
    <dgm:cxn modelId="{DC163D7E-7B43-4B38-9708-E54D3187CDAA}" type="presParOf" srcId="{F5835E07-6C0B-44F8-BBA7-37EC4C16F227}" destId="{1D7B6EF0-69E8-4564-923D-17BD9B6256EF}" srcOrd="8" destOrd="0" presId="urn:microsoft.com/office/officeart/2005/8/layout/target3"/>
    <dgm:cxn modelId="{9CE6A59C-E189-402B-8637-7F6382F7EFDD}" type="presParOf" srcId="{F5835E07-6C0B-44F8-BBA7-37EC4C16F227}" destId="{57FF83A0-7058-4B34-A058-F241CC934DBD}" srcOrd="9" destOrd="0" presId="urn:microsoft.com/office/officeart/2005/8/layout/target3"/>
    <dgm:cxn modelId="{F735F15A-CB08-464F-8A1D-E6A7A2E682D3}" type="presParOf" srcId="{F5835E07-6C0B-44F8-BBA7-37EC4C16F227}" destId="{6B620464-F2CD-49C1-947A-84EC19CE67DB}" srcOrd="10" destOrd="0" presId="urn:microsoft.com/office/officeart/2005/8/layout/target3"/>
    <dgm:cxn modelId="{DF09F2FA-CD27-4371-A3A1-CD21FB1898CA}" type="presParOf" srcId="{F5835E07-6C0B-44F8-BBA7-37EC4C16F227}" destId="{F23D3DAF-7F42-4CBC-BEAF-F2197B1036EF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1EAD4A-FDC2-411F-9ED0-C2F1B35F76B5}">
      <dsp:nvSpPr>
        <dsp:cNvPr id="0" name=""/>
        <dsp:cNvSpPr/>
      </dsp:nvSpPr>
      <dsp:spPr>
        <a:xfrm rot="5400000">
          <a:off x="-172483" y="207327"/>
          <a:ext cx="1149889" cy="8049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/>
            <a:t>1</a:t>
          </a:r>
        </a:p>
      </dsp:txBody>
      <dsp:txXfrm rot="-5400000">
        <a:off x="1" y="437304"/>
        <a:ext cx="804922" cy="344967"/>
      </dsp:txXfrm>
    </dsp:sp>
    <dsp:sp modelId="{4F92216F-9C15-4CB7-B006-D0C29631133D}">
      <dsp:nvSpPr>
        <dsp:cNvPr id="0" name=""/>
        <dsp:cNvSpPr/>
      </dsp:nvSpPr>
      <dsp:spPr>
        <a:xfrm rot="5400000">
          <a:off x="3921921" y="-3082155"/>
          <a:ext cx="747821" cy="69818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3200" b="1" kern="1200" dirty="0"/>
            <a:t>постоянство</a:t>
          </a:r>
        </a:p>
      </dsp:txBody>
      <dsp:txXfrm rot="-5400000">
        <a:off x="804922" y="71350"/>
        <a:ext cx="6945313" cy="674809"/>
      </dsp:txXfrm>
    </dsp:sp>
    <dsp:sp modelId="{334D1AEE-0788-4C51-AEF5-EA63D4A69366}">
      <dsp:nvSpPr>
        <dsp:cNvPr id="0" name=""/>
        <dsp:cNvSpPr/>
      </dsp:nvSpPr>
      <dsp:spPr>
        <a:xfrm rot="5400000">
          <a:off x="-172483" y="1228522"/>
          <a:ext cx="1149889" cy="8049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/>
            <a:t>2</a:t>
          </a:r>
        </a:p>
      </dsp:txBody>
      <dsp:txXfrm rot="-5400000">
        <a:off x="1" y="1458499"/>
        <a:ext cx="804922" cy="344967"/>
      </dsp:txXfrm>
    </dsp:sp>
    <dsp:sp modelId="{701B2338-60AB-4175-B23C-695A309EE0E4}">
      <dsp:nvSpPr>
        <dsp:cNvPr id="0" name=""/>
        <dsp:cNvSpPr/>
      </dsp:nvSpPr>
      <dsp:spPr>
        <a:xfrm rot="5400000">
          <a:off x="3922118" y="-2061156"/>
          <a:ext cx="747428" cy="69818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3200" b="1" kern="1200" dirty="0"/>
            <a:t>включенность</a:t>
          </a:r>
        </a:p>
      </dsp:txBody>
      <dsp:txXfrm rot="-5400000">
        <a:off x="804923" y="1092525"/>
        <a:ext cx="6945333" cy="674456"/>
      </dsp:txXfrm>
    </dsp:sp>
    <dsp:sp modelId="{7F16A829-CE6A-4EE3-9BD4-4AFEB96967F3}">
      <dsp:nvSpPr>
        <dsp:cNvPr id="0" name=""/>
        <dsp:cNvSpPr/>
      </dsp:nvSpPr>
      <dsp:spPr>
        <a:xfrm rot="5400000">
          <a:off x="-172483" y="2702540"/>
          <a:ext cx="1149889" cy="8049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/>
            <a:t>3</a:t>
          </a:r>
        </a:p>
      </dsp:txBody>
      <dsp:txXfrm rot="-5400000">
        <a:off x="1" y="2932517"/>
        <a:ext cx="804922" cy="344967"/>
      </dsp:txXfrm>
    </dsp:sp>
    <dsp:sp modelId="{6A74F270-2E9F-4099-B160-4600CB3B7FE0}">
      <dsp:nvSpPr>
        <dsp:cNvPr id="0" name=""/>
        <dsp:cNvSpPr/>
      </dsp:nvSpPr>
      <dsp:spPr>
        <a:xfrm rot="5400000">
          <a:off x="3469296" y="-587138"/>
          <a:ext cx="1653071" cy="69818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3200" b="1" kern="1200" dirty="0" err="1"/>
            <a:t>критериальность</a:t>
          </a:r>
          <a:r>
            <a:rPr lang="ru-RU" sz="3200" b="1" kern="1200" dirty="0"/>
            <a:t> </a:t>
          </a:r>
          <a:r>
            <a:rPr lang="ru-RU" sz="2400" b="0" kern="1200" dirty="0"/>
            <a:t>(критерий – признак, основание, правило принятия решения по оценке чего-либо на соответствие предъявленным требованиям)</a:t>
          </a:r>
        </a:p>
      </dsp:txBody>
      <dsp:txXfrm rot="-5400000">
        <a:off x="804922" y="2157932"/>
        <a:ext cx="6901123" cy="1491679"/>
      </dsp:txXfrm>
    </dsp:sp>
    <dsp:sp modelId="{5C3C2FC8-6367-4210-94D0-5B1A9B03594E}">
      <dsp:nvSpPr>
        <dsp:cNvPr id="0" name=""/>
        <dsp:cNvSpPr/>
      </dsp:nvSpPr>
      <dsp:spPr>
        <a:xfrm rot="5400000">
          <a:off x="-172483" y="3808940"/>
          <a:ext cx="1149889" cy="8049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/>
            <a:t>4</a:t>
          </a:r>
        </a:p>
      </dsp:txBody>
      <dsp:txXfrm rot="-5400000">
        <a:off x="1" y="4038917"/>
        <a:ext cx="804922" cy="344967"/>
      </dsp:txXfrm>
    </dsp:sp>
    <dsp:sp modelId="{E5739F69-EC0E-441D-A06F-E6E9283F6A01}">
      <dsp:nvSpPr>
        <dsp:cNvPr id="0" name=""/>
        <dsp:cNvSpPr/>
      </dsp:nvSpPr>
      <dsp:spPr>
        <a:xfrm rot="5400000">
          <a:off x="3920721" y="779292"/>
          <a:ext cx="747428" cy="698181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3200" b="1" kern="1200" dirty="0"/>
            <a:t>приоритет самооценки</a:t>
          </a:r>
        </a:p>
      </dsp:txBody>
      <dsp:txXfrm rot="-5400000">
        <a:off x="803526" y="3932973"/>
        <a:ext cx="6945333" cy="6744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E47C76-56A2-41EA-99AD-F3D41B6C1C31}">
      <dsp:nvSpPr>
        <dsp:cNvPr id="0" name=""/>
        <dsp:cNvSpPr/>
      </dsp:nvSpPr>
      <dsp:spPr>
        <a:xfrm>
          <a:off x="0" y="0"/>
          <a:ext cx="4357717" cy="435771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0917F2-AA48-4D78-B0BF-886DFA74FE30}">
      <dsp:nvSpPr>
        <dsp:cNvPr id="0" name=""/>
        <dsp:cNvSpPr/>
      </dsp:nvSpPr>
      <dsp:spPr>
        <a:xfrm>
          <a:off x="2178858" y="0"/>
          <a:ext cx="5822197" cy="43577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/>
            <a:t> знание и понимание цели обучения</a:t>
          </a:r>
        </a:p>
      </dsp:txBody>
      <dsp:txXfrm>
        <a:off x="2178858" y="0"/>
        <a:ext cx="5822197" cy="1307318"/>
      </dsp:txXfrm>
    </dsp:sp>
    <dsp:sp modelId="{B6C15540-BED0-485F-9990-B35DDAE5641E}">
      <dsp:nvSpPr>
        <dsp:cNvPr id="0" name=""/>
        <dsp:cNvSpPr/>
      </dsp:nvSpPr>
      <dsp:spPr>
        <a:xfrm>
          <a:off x="762602" y="1307318"/>
          <a:ext cx="2832513" cy="283251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6D195F-70E5-48B9-8F30-7E74EEF4EB82}">
      <dsp:nvSpPr>
        <dsp:cNvPr id="0" name=""/>
        <dsp:cNvSpPr/>
      </dsp:nvSpPr>
      <dsp:spPr>
        <a:xfrm>
          <a:off x="2178858" y="1339240"/>
          <a:ext cx="5822197" cy="27686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/>
            <a:t> знание и понимание критериев оценивания</a:t>
          </a:r>
        </a:p>
      </dsp:txBody>
      <dsp:txXfrm>
        <a:off x="2178858" y="1339240"/>
        <a:ext cx="5822197" cy="1277847"/>
      </dsp:txXfrm>
    </dsp:sp>
    <dsp:sp modelId="{34D1DD68-5692-4631-BEF1-60A39D1889B7}">
      <dsp:nvSpPr>
        <dsp:cNvPr id="0" name=""/>
        <dsp:cNvSpPr/>
      </dsp:nvSpPr>
      <dsp:spPr>
        <a:xfrm>
          <a:off x="1525201" y="2614632"/>
          <a:ext cx="1307314" cy="130731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7B6EF0-69E8-4564-923D-17BD9B6256EF}">
      <dsp:nvSpPr>
        <dsp:cNvPr id="0" name=""/>
        <dsp:cNvSpPr/>
      </dsp:nvSpPr>
      <dsp:spPr>
        <a:xfrm>
          <a:off x="2178858" y="2614632"/>
          <a:ext cx="5822197" cy="13073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/>
            <a:t> умение анализировать свою работу</a:t>
          </a:r>
        </a:p>
      </dsp:txBody>
      <dsp:txXfrm>
        <a:off x="2178858" y="2614632"/>
        <a:ext cx="5822197" cy="13073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CFB64-90F6-4554-832A-AAB20563BFDE}" type="datetimeFigureOut">
              <a:rPr lang="ru-RU"/>
              <a:pPr>
                <a:defRPr/>
              </a:pPr>
              <a:t>25.11.2017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92079-B2AD-4F78-AC4E-A447C5CE1C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93475-6EA9-41D0-8E75-E20B158B3C92}" type="datetimeFigureOut">
              <a:rPr lang="ru-RU"/>
              <a:pPr>
                <a:defRPr/>
              </a:pPr>
              <a:t>25.11.2017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0E887-0A7A-4599-9A9A-A531A083A9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4690B-6EEC-45E0-8951-EE25574E507B}" type="datetimeFigureOut">
              <a:rPr lang="ru-RU"/>
              <a:pPr>
                <a:defRPr/>
              </a:pPr>
              <a:t>25.11.2017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2BB75-F2C5-44F8-8CE5-49534B044F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C51A8-874E-4046-9B3B-477CC988FD5A}" type="datetimeFigureOut">
              <a:rPr lang="ru-RU"/>
              <a:pPr>
                <a:defRPr/>
              </a:pPr>
              <a:t>25.11.2017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B3B7E-BE26-45F6-96A1-5287C82582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ADA0F-BBFC-40FC-86A3-AD4F9080B136}" type="datetimeFigureOut">
              <a:rPr lang="ru-RU"/>
              <a:pPr>
                <a:defRPr/>
              </a:pPr>
              <a:t>25.11.2017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ECF5E-DF5E-4A91-8DB9-F1EA6A86E7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95F28-73EF-4B39-B1E5-911CC4FF58C8}" type="datetimeFigureOut">
              <a:rPr lang="ru-RU"/>
              <a:pPr>
                <a:defRPr/>
              </a:pPr>
              <a:t>25.11.2017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D5492-AF23-49DF-964C-83BBB9BEB8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D3CBD-ED54-4402-8237-8862E10F8494}" type="datetimeFigureOut">
              <a:rPr lang="ru-RU"/>
              <a:pPr>
                <a:defRPr/>
              </a:pPr>
              <a:t>25.11.2017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50467-B7C5-4E05-8110-CC8697216E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EC4AF-8E4F-4403-B731-3D88BD6353F3}" type="datetimeFigureOut">
              <a:rPr lang="ru-RU"/>
              <a:pPr>
                <a:defRPr/>
              </a:pPr>
              <a:t>25.11.2017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0BA21-3B4D-4AA9-91BF-6DF5540808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91DD3-DD65-4A0F-A91A-766743A7B8C5}" type="datetimeFigureOut">
              <a:rPr lang="ru-RU"/>
              <a:pPr>
                <a:defRPr/>
              </a:pPr>
              <a:t>25.11.2017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31429-9B51-4FCF-BB36-CEEADD8A29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FC3DF-8928-4838-9A30-1B2FDE6E8627}" type="datetimeFigureOut">
              <a:rPr lang="ru-RU"/>
              <a:pPr>
                <a:defRPr/>
              </a:pPr>
              <a:t>25.11.2017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A32AE-983B-42A4-B25B-3D2094994C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03D45-95C7-45DE-AFA0-79A6CA2693A8}" type="datetimeFigureOut">
              <a:rPr lang="ru-RU"/>
              <a:pPr>
                <a:defRPr/>
              </a:pPr>
              <a:t>25.11.2017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9DB-93B6-48DE-91B4-CCB57CAD38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13FAFE-7023-4D4A-8058-422C29EC97BB}" type="datetimeFigureOut">
              <a:rPr lang="ru-RU"/>
              <a:pPr>
                <a:defRPr/>
              </a:pPr>
              <a:t>25.11.2017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5DE913-4BEA-4364-8172-E6BCFDC895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3851275" y="6642100"/>
            <a:ext cx="12461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lang="en-US" sz="800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33" name="Picture 18" descr="http://img21.imageshack.us/img21/9408/056679950a5d9el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333375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8" descr="http://img21.imageshack.us/img21/9408/056679950a5d9el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810250" y="0"/>
            <a:ext cx="333375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8" descr="http://img21.imageshack.us/img21/9408/056679950a5d9el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810250" y="3524250"/>
            <a:ext cx="333375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8" descr="http://img21.imageshack.us/img21/9408/056679950a5d9el.pn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3524250"/>
            <a:ext cx="333375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857232"/>
            <a:ext cx="871296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Monotype Corsiva" pitchFamily="66" charset="0"/>
              </a:rPr>
              <a:t>Технологии  оценивания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Monotype Corsiva" pitchFamily="66" charset="0"/>
              </a:rPr>
              <a:t>на уроках технологии</a:t>
            </a:r>
            <a:r>
              <a:rPr lang="ru-RU" sz="7200" b="1" dirty="0"/>
              <a:t> </a:t>
            </a:r>
            <a:r>
              <a:rPr lang="ru-RU" sz="7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Monotype Corsiva" pitchFamily="66" charset="0"/>
              </a:rPr>
              <a:t>в условиях внедрения ФГОС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298728-8702-4C7C-B99C-9E7BEC993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90AFBF-84EF-4B16-A802-BB8748FFB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274638"/>
            <a:ext cx="8784976" cy="585152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u="sng" dirty="0"/>
              <a:t> </a:t>
            </a:r>
            <a:r>
              <a:rPr lang="ru-RU" sz="3600" b="1" u="sng" dirty="0"/>
              <a:t>Одноминутное эссе</a:t>
            </a:r>
            <a:r>
              <a:rPr lang="ru-RU" sz="3600" u="sng" dirty="0"/>
              <a:t> </a:t>
            </a:r>
            <a:r>
              <a:rPr lang="ru-RU" sz="2800" dirty="0"/>
              <a:t>– это техника, которая используется учителем с целью предоставления учащимся обратной связи о том, что они узнали по теме. </a:t>
            </a:r>
          </a:p>
          <a:p>
            <a:pPr marL="0" indent="0">
              <a:buNone/>
            </a:pPr>
            <a:r>
              <a:rPr lang="ru-RU" sz="2800" dirty="0"/>
              <a:t>Для написания одноминутного эссе учитель может задать следующие вопросы:</a:t>
            </a:r>
          </a:p>
          <a:p>
            <a:pPr marL="0" indent="0">
              <a:buNone/>
            </a:pPr>
            <a:r>
              <a:rPr lang="ru-RU" sz="2800" dirty="0"/>
              <a:t>  -Что самое главное ты узнал сегодня?</a:t>
            </a:r>
          </a:p>
          <a:p>
            <a:pPr marL="0" indent="0">
              <a:buNone/>
            </a:pPr>
            <a:r>
              <a:rPr lang="ru-RU" sz="2800" dirty="0"/>
              <a:t>  -Какие вопросы остались для тебя непонятными?</a:t>
            </a:r>
          </a:p>
          <a:p>
            <a:pPr marL="0" indent="0">
              <a:buNone/>
            </a:pPr>
            <a:r>
              <a:rPr lang="ru-RU" sz="2800" b="1" dirty="0"/>
              <a:t>    </a:t>
            </a:r>
          </a:p>
          <a:p>
            <a:pPr marL="0" indent="0">
              <a:buNone/>
            </a:pPr>
            <a:r>
              <a:rPr lang="ru-RU" sz="2800" b="1" u="sng" dirty="0"/>
              <a:t>  </a:t>
            </a:r>
            <a:r>
              <a:rPr lang="ru-RU" b="1" u="sng" dirty="0"/>
              <a:t>«Обобщение в одном предложении»</a:t>
            </a:r>
            <a:r>
              <a:rPr lang="ru-RU" u="sng" dirty="0"/>
              <a:t> </a:t>
            </a:r>
            <a:r>
              <a:rPr lang="ru-RU" sz="2800" dirty="0"/>
              <a:t>Обобщение изученной темы в одном предложении, которое отвечало бы на вопросы: кто? что? где? когда? почему?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529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857232"/>
            <a:ext cx="7572428" cy="5268931"/>
          </a:xfrm>
        </p:spPr>
        <p:txBody>
          <a:bodyPr/>
          <a:lstStyle/>
          <a:p>
            <a:pPr algn="just"/>
            <a:r>
              <a:rPr lang="ru-RU" sz="2800" i="1" dirty="0"/>
              <a:t>«Оценочные шкалы должны быть все время разные, чтобы система оценок не была привязана только к </a:t>
            </a:r>
            <a:r>
              <a:rPr lang="ru-RU" sz="2800" i="1" dirty="0" err="1"/>
              <a:t>пяти-десяти-сто</a:t>
            </a:r>
            <a:r>
              <a:rPr lang="ru-RU" sz="2800" i="1" dirty="0"/>
              <a:t> балльной шкале, а обладала гибкостью, была в состоянии тонко реагировать на прогресс или регресс в успеваемости ученика. К примеру, показывала разницу между пятнадцатью и пятью ошибками в диктанте у ребенка с логопедическими проблемами» </a:t>
            </a:r>
          </a:p>
          <a:p>
            <a:pPr algn="r">
              <a:buNone/>
            </a:pPr>
            <a:r>
              <a:rPr lang="ru-RU" sz="2800" i="1" dirty="0"/>
              <a:t>(Г.А. </a:t>
            </a:r>
            <a:r>
              <a:rPr lang="ru-RU" sz="2800" i="1" dirty="0" err="1"/>
              <a:t>Цукерман</a:t>
            </a:r>
            <a:r>
              <a:rPr lang="ru-RU" sz="2800" i="1" dirty="0"/>
              <a:t>)</a:t>
            </a:r>
          </a:p>
          <a:p>
            <a:pPr algn="just"/>
            <a:endParaRPr lang="ru-RU" sz="28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Функции системы оценивания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57224" y="1428736"/>
            <a:ext cx="692948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/>
              <a:t>1. Нормативная функция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2500306"/>
            <a:ext cx="3571900" cy="33575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Фиксирование достижений конкретного утвержденного государственного эталона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2500306"/>
            <a:ext cx="3929090" cy="33575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Административное отслеживание успеваемости отдельных обучающихся, классов, уровня подготовки и качества работы учителя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rot="10800000" flipV="1">
            <a:off x="2857488" y="2071678"/>
            <a:ext cx="357190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143504" y="2071678"/>
            <a:ext cx="357190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Плюс 9"/>
          <p:cNvSpPr/>
          <p:nvPr/>
        </p:nvSpPr>
        <p:spPr>
          <a:xfrm>
            <a:off x="4071934" y="4071942"/>
            <a:ext cx="500066" cy="42862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Функции системы оценивания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57224" y="1428736"/>
            <a:ext cx="692948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/>
              <a:t>1. Нормативная функция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3857628"/>
            <a:ext cx="4429156" cy="2571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Связь между участниками образовательного процесса,</a:t>
            </a:r>
          </a:p>
          <a:p>
            <a:pPr algn="ctr"/>
            <a:r>
              <a:rPr lang="ru-RU" sz="2800" b="1" dirty="0"/>
              <a:t>Содержательная и эмоциональная рефлексия обучающихся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786446" y="3857628"/>
            <a:ext cx="2714644" cy="2000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Педагогическая рефлексия  учителей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rot="10800000" flipV="1">
            <a:off x="2500298" y="3357562"/>
            <a:ext cx="357190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643702" y="3429000"/>
            <a:ext cx="357190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Плюс 9"/>
          <p:cNvSpPr/>
          <p:nvPr/>
        </p:nvSpPr>
        <p:spPr>
          <a:xfrm>
            <a:off x="5072066" y="4572008"/>
            <a:ext cx="500066" cy="42862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57224" y="2285992"/>
            <a:ext cx="6929486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/>
              <a:t>2. Информативно-диагностическая функция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Функции системы оценивания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57224" y="1428736"/>
            <a:ext cx="692948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/>
              <a:t>1. Нормативная функция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57224" y="2285992"/>
            <a:ext cx="6929486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/>
              <a:t>2. Информативно-диагностическая функция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28662" y="3500438"/>
            <a:ext cx="6929486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/>
              <a:t>3. Карательно-поощрительная функция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Формативное</a:t>
            </a:r>
            <a:r>
              <a:rPr lang="ru-RU" b="1" dirty="0"/>
              <a:t> оценивание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     – это оценивание прогресса учащихся с целью внесения изменений в процесс учения и, соответственно, обучения на ранних этапах. </a:t>
            </a:r>
            <a:endParaRPr lang="ru-RU" b="1" dirty="0"/>
          </a:p>
          <a:p>
            <a:pPr algn="just"/>
            <a:r>
              <a:rPr lang="ru-RU" b="1" dirty="0"/>
              <a:t>Цель – </a:t>
            </a:r>
            <a:r>
              <a:rPr lang="ru-RU" dirty="0"/>
              <a:t>корректировка деятельности учителя и обучающихся в процессе обучения.</a:t>
            </a:r>
          </a:p>
          <a:p>
            <a:pPr algn="just"/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Критериальное оценивание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 algn="ctr">
              <a:buNone/>
            </a:pPr>
            <a:r>
              <a:rPr lang="ru-RU" dirty="0"/>
              <a:t>    – это процесс, основанный на сравнении учебных достижений обучающихся с четко определенными, коллективно выработанными, заранее известными всем участникам образовательного процесса критериями, соответствующими целям и содержанию образования, способствующими формированию учебно-познавательной компетенции учащихся.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Принципы критериального оценивания</a:t>
            </a:r>
          </a:p>
        </p:txBody>
      </p:sp>
      <p:graphicFrame>
        <p:nvGraphicFramePr>
          <p:cNvPr id="3" name="Схема 2"/>
          <p:cNvGraphicFramePr/>
          <p:nvPr/>
        </p:nvGraphicFramePr>
        <p:xfrm>
          <a:off x="642910" y="1500174"/>
          <a:ext cx="7786742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/>
          <a:lstStyle/>
          <a:p>
            <a:r>
              <a:rPr lang="ru-RU" b="1" dirty="0"/>
              <a:t>Что необходимо обучающимся</a:t>
            </a:r>
          </a:p>
        </p:txBody>
      </p:sp>
      <p:graphicFrame>
        <p:nvGraphicFramePr>
          <p:cNvPr id="3" name="Схема 2"/>
          <p:cNvGraphicFramePr/>
          <p:nvPr/>
        </p:nvGraphicFramePr>
        <p:xfrm>
          <a:off x="714348" y="1785926"/>
          <a:ext cx="8001056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Универсальный алгоритм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 lvl="0">
              <a:buNone/>
            </a:pPr>
            <a:r>
              <a:rPr lang="ru-RU" sz="2800" dirty="0"/>
              <a:t>1. Определение цели работы. (Какое задание? Что требуется сделать?)</a:t>
            </a:r>
          </a:p>
          <a:p>
            <a:pPr lvl="0">
              <a:buNone/>
            </a:pPr>
            <a:r>
              <a:rPr lang="ru-RU" sz="2800" dirty="0"/>
              <a:t>2. Разработка критериев. (Что нужно сделать, чтобы выполнить задание правильно? Ответы детей и есть критерии)</a:t>
            </a:r>
          </a:p>
          <a:p>
            <a:pPr lvl="0">
              <a:buNone/>
            </a:pPr>
            <a:r>
              <a:rPr lang="ru-RU" sz="2800" dirty="0"/>
              <a:t>3. Выполнение задания.</a:t>
            </a:r>
          </a:p>
          <a:p>
            <a:pPr lvl="0">
              <a:buNone/>
            </a:pPr>
            <a:r>
              <a:rPr lang="ru-RU" sz="2800" dirty="0"/>
              <a:t>4. Оценочная деятельность по критериям. (Как оценим работу?)</a:t>
            </a:r>
          </a:p>
          <a:p>
            <a:pPr lvl="0">
              <a:buNone/>
            </a:pPr>
            <a:r>
              <a:rPr lang="ru-RU" sz="2800" dirty="0"/>
              <a:t>5. Рефлексия выполнения задания. (Удалось ли выполнить задание? Что нужно сделать, чтобы количество ошибок уменьшилось?)</a:t>
            </a:r>
          </a:p>
          <a:p>
            <a:pPr>
              <a:buNone/>
            </a:pPr>
            <a:endParaRPr lang="ru-RU" sz="2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Фокина Л. П. Шаблон (фон) презентации1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Фокина Л. П. Шаблон (фон) презентации10</Template>
  <TotalTime>160</TotalTime>
  <Words>392</Words>
  <Application>Microsoft Office PowerPoint</Application>
  <PresentationFormat>Экран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Monotype Corsiva</vt:lpstr>
      <vt:lpstr>Times New Roman</vt:lpstr>
      <vt:lpstr>Фокина Л. П. Шаблон (фон) презентации10</vt:lpstr>
      <vt:lpstr>Презентация PowerPoint</vt:lpstr>
      <vt:lpstr>Презентация PowerPoint</vt:lpstr>
      <vt:lpstr>Презентация PowerPoint</vt:lpstr>
      <vt:lpstr>Презентация PowerPoint</vt:lpstr>
      <vt:lpstr>Формативное оценивание</vt:lpstr>
      <vt:lpstr>Критериальное оценивание</vt:lpstr>
      <vt:lpstr>Принципы критериального оценивания</vt:lpstr>
      <vt:lpstr>Что необходимо обучающимся</vt:lpstr>
      <vt:lpstr>Универсальный алгоритм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Компас</dc:creator>
  <cp:lastModifiedBy>ленуся</cp:lastModifiedBy>
  <cp:revision>17</cp:revision>
  <dcterms:created xsi:type="dcterms:W3CDTF">2013-07-10T06:51:26Z</dcterms:created>
  <dcterms:modified xsi:type="dcterms:W3CDTF">2017-11-25T20:20:43Z</dcterms:modified>
</cp:coreProperties>
</file>