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" y="0"/>
            <a:ext cx="91161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483768" y="404664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дом» 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1726493" cy="309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4632534" cy="475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7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18426 L 0.20869 0.1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95" b="95152" l="3429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58" y="0"/>
            <a:ext cx="732995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0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58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дом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(пальчиковая гимнастика)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6832" y="1556792"/>
            <a:ext cx="5175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тук да тук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Раздается звонкий стук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сжаты в кулаки, большой палец поднят вверх, постукивает по указательным пальцам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Молоточки стучат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Стучать кулаком о кулак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домик для ребят (зайчат, бельчат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Пальцы соединить, показать "крышу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Вот какой хороший дом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Сжимать-разжимать пальцы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мы славно заживем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Вращать кисти рук.</a:t>
            </a:r>
          </a:p>
        </p:txBody>
      </p:sp>
    </p:spTree>
    <p:extLst>
      <p:ext uri="{BB962C8B-B14F-4D97-AF65-F5344CB8AC3E}">
        <p14:creationId xmlns:p14="http://schemas.microsoft.com/office/powerpoint/2010/main" val="1501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386" y="41494"/>
            <a:ext cx="7499176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дом для девочки Маши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340836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27" y="2708920"/>
            <a:ext cx="312102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70" y="665806"/>
            <a:ext cx="4706937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27" y="4135957"/>
            <a:ext cx="7445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48" y="3608232"/>
            <a:ext cx="721319" cy="94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08104"/>
            <a:ext cx="721416" cy="9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74" y="1687362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17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C -0.00833 -0.0331 -0.05243 -0.00602 -0.07865 -0.00486 C -0.08767 -0.00347 -0.09618 -0.00139 -0.10486 0.00185 C -0.11667 0.01111 -0.13177 0.01366 -0.14496 0.01852 C -0.15503 0.02755 -0.16858 0.02755 -0.17986 0.03333 C -0.18472 0.03982 -0.1934 0.03889 -0.2 0.04167 C -0.17448 0.04931 -0.14757 0.0331 -0.1224 0.02847 C -0.11146 0.02107 -0.09826 0.01829 -0.08611 0.01505 C -0.07378 0.00695 -0.09115 0.01759 -0.07118 0.01019 C -0.06962 0.00972 -0.06875 0.00741 -0.06736 0.00671 C -0.06337 0.00509 -0.05486 0.00347 -0.05486 0.00347 C -0.04375 -0.0044 -0.05156 3.7037E-7 -0.02865 -0.00324 C -0.02448 -0.00393 -0.02031 -0.00417 -0.01615 -0.00486 C -0.01406 -0.00532 -0.00781 -0.00648 -0.0099 -0.00648 C -0.01371 -0.00648 -0.01736 -0.00509 -0.02118 -0.00486 C -0.04288 -0.00393 -0.06441 -0.0037 -0.08611 -0.00324 C -0.1092 0.00162 -0.13108 0.01435 -0.15365 0.02176 C -0.16146 0.02431 -0.1684 0.02917 -0.17621 0.03171 C -0.17795 0.03218 -0.18281 0.03403 -0.18125 0.03333 C -0.16667 0.02708 -0.1526 0.01921 -0.1375 0.01667 C -0.12396 0.01134 -0.11128 0.00486 -0.0974 0.00185 C -0.08177 -0.00532 -0.06632 -0.00671 -0.05 -0.00833 C -0.01406 -0.02361 -0.11371 -0.00718 -0.13871 -0.00324 C -0.15191 0.00255 -0.16493 0.00833 -0.17865 0.01181 C -0.18524 0.01736 -0.19826 0.01412 -0.18611 0.01852 C -0.16215 0.01435 -0.13785 0.00903 -0.11371 0.00671 C -0.1099 0.00556 -0.10608 0.00509 -0.10243 0.00347 C -0.09809 0.00162 -0.09427 -0.00185 -0.08993 -0.00324 C -0.07274 -0.00903 -0.05243 -0.00949 -0.0349 -0.01319 C -0.01944 -0.01643 -0.03628 -0.01343 -0.01371 -0.01667 C -0.01042 -0.01713 -0.00035 -0.01829 -0.00365 -0.01829 C -0.0125 -0.01829 -0.02118 -0.01597 -0.02986 -0.01481 C -0.04705 -0.00856 -0.06493 -0.00787 -0.08246 -0.00324 C -0.09861 0.00625 -0.12639 0.01898 -0.14375 0.02176 C -0.15799 0.02917 -0.15017 0.0257 -0.16736 0.03171 C -0.16962 0.03241 -0.17153 0.03426 -0.17361 0.03519 C -0.17604 0.03634 -0.18385 0.03843 -0.18125 0.03843 C -0.15417 0.03773 -0.12708 0.03495 -0.1 0.03333 C -0.075 0.02454 -0.0493 0.02153 -0.02361 0.02014 C -0.0151 0.01898 0.01111 0.0206 -0.01615 0.01343 C -0.09358 0.0169 -0.13628 0.01921 -0.2 0.025 C -0.20816 0.03264 -0.21007 0.03171 -0.19375 0.03171 L -0.01371 0.00347 " pathEditMode="relative" ptsTypes="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47424"/>
            <a:ext cx="9139237" cy="825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7" y="178820"/>
            <a:ext cx="5770984" cy="65293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 домик 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293096"/>
            <a:ext cx="3308185" cy="248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7107644" cy="532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361" l="229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910" y="2502767"/>
            <a:ext cx="1119471" cy="14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2549367" cy="333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7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6 0.14561 C 0.04097 0.14607 0.04809 0.14584 0.05521 0.14723 C 0.06129 0.14838 0.06736 0.15417 0.07396 0.15556 C 0.08768 0.16274 0.10243 0.16621 0.11649 0.17223 C 0.12292 0.17801 0.13125 0.17963 0.13889 0.18218 C 0.14375 0.18704 0.14705 0.18797 0.15261 0.19051 C 0.15955 0.197 0.16823 0.197 0.17639 0.19885 C 0.18924 0.20788 0.20365 0.21112 0.21771 0.21551 C 0.22431 0.22176 0.23229 0.2213 0.24011 0.22385 C 0.24861 0.23172 0.26007 0.23311 0.27014 0.23565 C 0.27865 0.24005 0.2875 0.24144 0.29636 0.24399 C 0.30504 0.25139 0.2941 0.24306 0.31024 0.24885 C 0.31337 0.25 0.31597 0.25255 0.31893 0.25394 C 0.325 0.25672 0.33247 0.2588 0.33889 0.26065 C 0.34479 0.26436 0.34861 0.26575 0.35521 0.26713 C 0.36372 0.27153 0.37153 0.27408 0.38021 0.27732 C 0.38872 0.28056 0.39636 0.28542 0.40521 0.28727 C 0.4132 0.29075 0.40764 0.2882 0.42136 0.29561 C 0.42587 0.29792 0.4309 0.29769 0.43524 0.30047 C 0.45139 0.31135 0.44045 0.30764 0.45521 0.31065 C 0.45764 0.31181 0.46007 0.31297 0.46268 0.31389 C 0.46632 0.31528 0.47031 0.31551 0.47396 0.31713 C 0.4908 0.32408 0.46997 0.31806 0.48264 0.32223 C 0.48976 0.32454 0.50399 0.32894 0.50399 0.32917 C 0.51077 0.33357 0.52118 0.33727 0.52899 0.33727 L 0.52396 0.34561 " pathEditMode="relative" rAng="0" ptsTypes="ffffffffffffffffffffffffAA"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7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55556E-6 C -0.01632 0.01805 -0.04723 0.0331 -0.06875 0.03657 C -0.08021 0.04444 -0.09219 0.05069 -0.10365 0.05833 C -0.11077 0.06296 -0.11754 0.07106 -0.125 0.07337 C -0.12744 0.07615 -0.12987 0.07916 -0.13264 0.08171 C -0.13403 0.0831 -0.13629 0.08333 -0.1375 0.08495 C -0.14809 0.09675 -0.12987 0.08356 -0.14497 0.09328 C -0.14914 0.09907 -0.15434 0.103 -0.15869 0.10833 C -0.17153 0.1236 -0.16059 0.11388 -0.1724 0.12337 C -0.18021 0.13796 -0.19514 0.14884 -0.20504 0.16157 C -0.20782 0.1736 -0.21407 0.17962 -0.2224 0.18495 C -0.23386 0.20022 -0.24827 0.21203 -0.25869 0.22823 C -0.26164 0.23286 -0.26337 0.23842 -0.26615 0.24328 C -0.27466 0.25833 -0.28438 0.27268 -0.29375 0.28657 C -0.30105 0.29722 -0.31077 0.30347 -0.31875 0.31342 C -0.32605 0.32245 -0.33056 0.33263 -0.33629 0.34328 C -0.33941 0.35624 -0.33525 0.34027 -0.33994 0.35323 C -0.3441 0.36481 -0.3474 0.38564 -0.3474 0.39837 L -0.3349 0.39328 " pathEditMode="relative" ptsTypes="fffffffffffffffffAA">
                                      <p:cBhvr>
                                        <p:cTn id="1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82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Строим дом  (пальчиковая гимнастика)</vt:lpstr>
      <vt:lpstr>Строим дом для девочки Маши</vt:lpstr>
      <vt:lpstr>Чей домик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XTreme.ws</cp:lastModifiedBy>
  <cp:revision>6</cp:revision>
  <dcterms:created xsi:type="dcterms:W3CDTF">2018-08-13T18:42:22Z</dcterms:created>
  <dcterms:modified xsi:type="dcterms:W3CDTF">2019-10-06T08:04:38Z</dcterms:modified>
</cp:coreProperties>
</file>