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4" r:id="rId6"/>
    <p:sldId id="262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C9B4-A730-46B9-B475-B9BD579AFD7F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772400" cy="5072098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 заключается не только в знании, но и в умении прилагать знание на деле.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Аристотель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Контрольный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Определите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показатель преломления стекла,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измерив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транспортиром углы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АВЕ 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DBC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,и вычислите показатель преломления.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методов определения показателя преломления предпочтительнее: этот или использованный в работе?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Лабораторная работа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«Определение показателя преломления твердого тела».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урока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знание законов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отражения преломления;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измерять показатель преломления стекла, используя закон преломления;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навыков самостоятельной работы с оборудованием;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логического мышления, памяти, умение подчинять внимание выполнению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аккуратной работы с оборудованием;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сотрудничества в процессе совместного выполнения задач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Лабораторная работа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«Определение показателя преломления твердого тела».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работы: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определить показатель преломления твердого вещества и определить какое это вещество.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пластина с плоскопараллельными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гранями, экран, лампочка, источник тока, ключ, соединительные провода,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транспортир,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булавки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карандаш, угольник.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64371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Инструктаж по технике безопасности: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Будьте внимательны и дисциплинированны, точно выполняйте указания учителя.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приступайте к выполнению работы без разрешения учителя.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Размещайте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приборы, материалы, оборудование на своем рабочем месте таким образом, чтобы исключить их падение или опрокидывание.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выполнением работы внимательно изучите ее содержание и порядок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сборке электрической цепи избегайте пересечения проводов.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Источник тока к электрической цепи подключайте в последнюю очередь. Собранную цепь включайте только после проверки и с разрешения учителя.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прикасайтесь к находящимся под напряжениям  элементам цепей, лишенным изоляции.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окончании работы отключите источник электропитания, после чего разберите электрическую цепь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уходите с рабочего места без разрешения учителя.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Обнаружив неисправность в электрических устройствах, находящихся под напряжением, немедленно отключите источник электропитания и сообщите об этом учителю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Лабораторная работа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«Определение показателя преломления твердого тела».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 txBox="1">
            <a:spLocks noGrp="1"/>
          </p:cNvSpPr>
          <p:nvPr>
            <p:ph idx="1"/>
          </p:nvPr>
        </p:nvSpPr>
        <p:spPr>
          <a:xfrm>
            <a:off x="214282" y="1600200"/>
            <a:ext cx="8786874" cy="502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Ход работы: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1.Собрать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схему, включить лампочку и получить тонкий световой пучок.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Расположить пластинку внутри круга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обвести ее.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Направить световой поток под произвольным углом на точку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В.Поставить булавки.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Выключить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лампочку. Убрать пластину.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Измерить показатель преломления стекла при этом угле падения. Результаты измерения, расчеты и погрешности занести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таблицу.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5.Повторить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пункты 2, 3, 4 при другом угле падения светового пучка.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занести  в следующую строчку таблицы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beluo.ru/u/taranov/Svet/laba4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285992"/>
            <a:ext cx="1749863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Лабораторная работа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«Определение показателя преломления твердого тела».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1714488"/>
            <a:ext cx="56436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Положите на стол лист картона, а на него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плоско - параллельную пластину так, что бы верхняя грань пластины совпадала  с одной из линий.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Обведите пластину.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Направьте пучок света на пластину так, чтобы он падал в точку В (центр окружности). 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Воткните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картон по ходу падающего луча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две булавки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и 2. Они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будут отмечать направление падающего луча.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Глядя сквозь пластинку, воткните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булавку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так, чтобы смотреть сквозь пластинку, она закрывала первые две. При этом третья булавка тоже должна касаться пластины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булавку поставьте по ходу луча , вышедшего из пластины.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28868"/>
            <a:ext cx="282267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Лабораторная работа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«Определение показателя преломления твердого тела».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14810" y="1600200"/>
            <a:ext cx="4929190" cy="490063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Провести луч АВ через точку 1 и 2.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Из точки А опустить перпендикуляр.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Провести луч ВС через точку В и 3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Из точки С опустить перпендикуляр.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АВ=ВС   – радиус окружности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57102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600201"/>
            <a:ext cx="4686304" cy="268605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Измерьте АЕ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(в миллиметрах),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вычислите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показатель преломления стекла, используя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Лабораторная работа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«Определение показателя преломления твердого тела».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357102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643702" y="4071942"/>
          <a:ext cx="1404943" cy="951038"/>
        </p:xfrm>
        <a:graphic>
          <a:graphicData uri="http://schemas.openxmlformats.org/presentationml/2006/ole">
            <p:oleObj spid="_x0000_s2052" name="Формула" r:id="rId4" imgW="622030" imgH="418918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00034" y="5929330"/>
          <a:ext cx="1376488" cy="714380"/>
        </p:xfrm>
        <a:graphic>
          <a:graphicData uri="http://schemas.openxmlformats.org/presentationml/2006/ole">
            <p:oleObj spid="_x0000_s2051" name="Формула" r:id="rId5" imgW="748975" imgH="393529" progId="Equation.3">
              <p:embed/>
            </p:oleObj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43108" y="5857892"/>
          <a:ext cx="2376620" cy="785818"/>
        </p:xfrm>
        <a:graphic>
          <a:graphicData uri="http://schemas.openxmlformats.org/presentationml/2006/ole">
            <p:oleObj spid="_x0000_s2050" name="Формула" r:id="rId6" imgW="1180588" imgH="393529" progId="Equation.3">
              <p:embed/>
            </p:oleObj>
          </a:graphicData>
        </a:graphic>
      </p:graphicFrame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5857884" y="5500702"/>
          <a:ext cx="2643206" cy="1076862"/>
        </p:xfrm>
        <a:graphic>
          <a:graphicData uri="http://schemas.openxmlformats.org/presentationml/2006/ole">
            <p:oleObj spid="_x0000_s2049" name="Формула" r:id="rId7" imgW="1028700" imgH="419100" progId="Equation.3">
              <p:embed/>
            </p:oleObj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86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860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2860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измерений и вычислений запишите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таблицу. </a:t>
            </a: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Посмотрите в таблице полученный показатель преломления и определите из какого вещества изготовлена эта пластина.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Сделайте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Лабораторная работа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«Определение показателя преломления твердого тела».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2643182"/>
          <a:ext cx="7929620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5924"/>
                <a:gridCol w="1585924"/>
                <a:gridCol w="1585924"/>
                <a:gridCol w="1585924"/>
                <a:gridCol w="1585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опыта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АЕ, мм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DC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,мм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Исследуемое вещество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433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Equation 3.0</vt:lpstr>
      <vt:lpstr>Ум заключается не только в знании, но и в умении прилагать знание на деле. Аристотель. </vt:lpstr>
      <vt:lpstr>Цели урока:</vt:lpstr>
      <vt:lpstr>Лабораторная работа  «Определение показателя преломления твердого тела».</vt:lpstr>
      <vt:lpstr>Слайд 4</vt:lpstr>
      <vt:lpstr>Лабораторная работа  «Определение показателя преломления твердого тела».</vt:lpstr>
      <vt:lpstr>Лабораторная работа  «Определение показателя преломления твердого тела».</vt:lpstr>
      <vt:lpstr>Лабораторная работа  «Определение показателя преломления твердого тела».</vt:lpstr>
      <vt:lpstr>Лабораторная работа  «Определение показателя преломления твердого тела».</vt:lpstr>
      <vt:lpstr>Лабораторная работа  «Определение показателя преломления твердого тела».</vt:lpstr>
      <vt:lpstr>Лабораторная работа  «Определение показателя преломления твердого тела».</vt:lpstr>
      <vt:lpstr>Домашнее задание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Елена</cp:lastModifiedBy>
  <cp:revision>38</cp:revision>
  <dcterms:created xsi:type="dcterms:W3CDTF">2013-04-26T05:11:19Z</dcterms:created>
  <dcterms:modified xsi:type="dcterms:W3CDTF">2014-03-16T16:33:17Z</dcterms:modified>
</cp:coreProperties>
</file>